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3" r:id="rId66"/>
    <p:sldId id="324" r:id="rId67"/>
    <p:sldId id="320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21" r:id="rId78"/>
    <p:sldId id="335" r:id="rId79"/>
    <p:sldId id="336" r:id="rId80"/>
    <p:sldId id="337" r:id="rId81"/>
    <p:sldId id="334" r:id="rId82"/>
    <p:sldId id="322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1" r:id="rId96"/>
    <p:sldId id="352" r:id="rId97"/>
    <p:sldId id="353" r:id="rId98"/>
    <p:sldId id="355" r:id="rId99"/>
    <p:sldId id="354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2" autoAdjust="0"/>
    <p:restoredTop sz="94660"/>
  </p:normalViewPr>
  <p:slideViewPr>
    <p:cSldViewPr>
      <p:cViewPr varScale="1">
        <p:scale>
          <a:sx n="162" d="100"/>
          <a:sy n="162" d="100"/>
        </p:scale>
        <p:origin x="444" y="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2:27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0 24575,'0'1273'0,"-3"-1228"0,-1-1 0,-12 52 0,7-52 0,3 0 0,-2 61 0,7-88 0,0 0 0,-8 29 0,6-33 0,1 1 0,0-1 0,0 0 0,2 1 0,0 14 0,1-26 0,-1 1 0,1-1 0,0 0 0,0 1 0,0-1 0,0 0 0,0 0 0,0 0 0,1 0 0,-1 0 0,1 0 0,-1 0 0,1 0 0,0-1 0,0 1 0,0-1 0,0 1 0,0-1 0,0 0 0,0 0 0,0 0 0,0 0 0,1 0 0,-1 0 0,0 0 0,1-1 0,3 1 0,10 2 0,-1-1 0,1-1 0,19-1 0,-18 0 0,139 0 0,165 8 0,322 4 0,-386-15 0,-75 6 0,300-15 0,-94-59 0,24-2 0,74 33 0,-212 19 0,344 11 0,-374 12 0,9536-2 0,-9734-2 0,79-15 0,-11 0 0,394-16 0,-326 11 0,15 1 0,-143 19 0,243-13 0,-22 6 0,-43 4 0,-82-8 0,279-11 0,-86 2 0,-42 1 0,1191 18 0,-741 6 0,-621-1 0,142-5 0,-270 3 0,1-1 0,0 1 0,0-1 0,-1 0 0,1 0 0,0 0 0,-1 0 0,1-1 0,-1 1 0,1-1 0,-1 1 0,0-1 0,0 0 0,0 0 0,0 0 0,0 0 0,0 0 0,0 0 0,0-1 0,-1 1 0,0 0 0,1-1 0,-1 0 0,0 1 0,0-1 0,0 0 0,0 1 0,0-5 0,2-10 0,0-1 0,-1 0 0,0-28 0,-1 14 0,22-204 0,-16 140 0,-7-113 0,-2 84 0,1 108 0,-1 1 0,-7-29 0,6 34 0,1 1 0,0-1 0,0 0 0,1 1 0,1-1 0,0 0 0,0 0 0,2-13 0,-1 23 0,-1 0 0,0 1 0,0-1 0,1 0 0,-1 0 0,0 1 0,1-1 0,-1 0 0,0 1 0,1-1 0,-1 0 0,1 1 0,0-1 0,-1 0 0,1 1 0,-1-1 0,1 1 0,0-1 0,-1 1 0,1 0 0,0-1 0,0 1 0,-1 0 0,1-1 0,0 1 0,0 0 0,1-1 0,26 7 0,-21-3 0,-1 1 0,1 0 0,0 0 0,-1 0 0,8 7 0,174 183 0,-176-182 0,0-1 0,1-1 0,0 0 0,1-1 0,0 0 0,18 7 0,95 36 0,-75-32 0,8 2 0,98 44 0,-157-66 0,0 0 0,-1 0 0,1 1 0,0-1 0,-1 0 0,1 1 0,0-1 0,0 0 0,-1 1 0,1-1 0,0 1 0,-1-1 0,1 1 0,-1-1 0,1 1 0,-1-1 0,1 1 0,-1 0 0,1-1 0,-1 1 0,0 0 0,1-1 0,-1 2 0,-15 2 0,-30-9 0,26 1 0,-122-34 0,125 32 0,-1 0 0,0-1 0,1-1 0,0 0 0,-28-21 0,31 17 0,1 0 0,1 0 0,-16-22 0,17 20 0,0 1 0,-1 0 0,-24-20 0,-8-2 0,-2 2 0,-1 3 0,-99-50 0,13 34 0,129 44 0,-1 1 0,1 0 0,-1 1 0,1-1 0,-1 0 0,1 1 0,-1 0 0,1 0 0,-1 0 0,1 0 0,-1 1 0,1-1 0,0 1 0,-1 0 0,1 0 0,0 0 0,-1 0 0,1 1 0,0 0 0,0-1 0,0 1 0,0 0 0,0 0 0,1 0 0,-5 5 0,-7 7 0,0 1 0,2 0 0,-17 25 0,13-17 0,-104 147 0,93-128 0,-2-1 0,-2-1 0,-2-1 0,-73 66 0,-20 5 0,115-105 0,15-16 0,17-16 0,146-119 0,-67 63 0,62-68 0,-122 110 0,-2-2 0,37-54 0,-26 32 0,-45 61 0,0 1 0,0-1 0,1 1 0,-1 0 0,1 0 0,0 0 0,0 1 0,0-1 0,0 1 0,0 0 0,1 1 0,-1-1 0,1 1 0,-1 0 0,1 1 0,9-1 0,14 0 0,55 7 0,-65-5 0,0 3 0,0 0 0,0 1 0,0 1 0,0 1 0,24 12 0,34 12 0,-42-18 0,-1 2 0,0 1 0,-1 2 0,46 32 0,-51-30 0,-1 2 0,0 0 0,-2 2 0,-1 1 0,41 53 0,26 33 0,-13-45 0,-77-66 0,-1 0 0,1 0 0,-1 0 0,1 1 0,-1-1 0,1 0 0,-1 1 0,1-1 0,-1 0 0,0 1 0,1-1 0,-1 1 0,0-1 0,1 1 0,-1-1 0,0 0 0,0 1 0,1-1 0,-1 1 0,0-1 0,0 1 0,0 0 0,0-1 0,0 1 0,1-1 0,-1 1 0,0-1 0,0 1 0,0-1 0,-1 1 0,1-1 0,0 1 0,0 0 0,-18 3 0,-30-11 0,-69-27 0,-206-90 0,301 112 0,1-1 0,0-1 0,1-1 0,1 0 0,0-2 0,1 0 0,1-2 0,-29-37 0,14 27 0,28 26 0,0 0 0,0 0 0,0 0 0,0-1 0,0 1 0,1-1 0,0 0 0,0 0 0,0 0 0,0-1 0,-3-6 0,6 10 0,0 1 0,0-1 0,0 1 0,0-1 0,0 1 0,1-1 0,-1 1 0,0-1 0,0 1 0,1-1 0,-1 1 0,0-1 0,1 1 0,-1 0 0,1-1 0,-1 1 0,0-1 0,1 1 0,-1 0 0,1 0 0,-1-1 0,1 1 0,-1 0 0,1 0 0,-1-1 0,1 1 0,-1 0 0,1 0 0,-1 0 0,1 0 0,-1 0 0,1 0 0,0 0 0,-1 0 0,1 0 0,-1 0 0,1 0 0,-1 0 0,1 0 0,-1 0 0,1 1 0,0-1 0,34 5 0,-28-3 0,61 11 0,-2 4 0,118 45 0,-169-56-195,-1 1 0,0 0 0,0 1 0,0 1 0,-1 0 0,13 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2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0 24575,'-4'0'0,"-5"0"0,-5 4 0,-4 1 0,-2 4 0,-3 0 0,4-1-8191</inkml:trace>
  <inkml:trace contextRef="#ctx0" brushRef="#br0" timeOffset="1">201 113 24575,'-4'0'0,"-5"0"0,-4 4 0,-9 5 0,-8 5 0,-6 4 0,-9-1 0,4-4-8191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24575,'2'35'0,"2"0"0,2-1 0,12 43 0,-8-39 0,19 79 0,-5-22 0,17 129 0,-57-369 0,0 21 0,2-135 0,14 224 0,-1 16 0,2 1 0,0-1 0,6-33 0,-5 45 0,0 0 0,0 0 0,1 1 0,0 0 0,0 0 0,1-1 0,0 2 0,0-1 0,0 0 0,0 1 0,1 0 0,0 0 0,11-8 0,-7 6 0,1 1 0,0 0 0,0 1 0,1 0 0,-1 0 0,1 1 0,0 1 0,0 0 0,1 0 0,17-1 0,-23 3 0,0 1 0,0-1 0,0 1 0,0 1 0,0-1 0,0 1 0,0 0 0,0 0 0,-1 1 0,1 0 0,0 0 0,-1 0 0,1 1 0,-1-1 0,0 1 0,0 1 0,0-1 0,0 1 0,0 0 0,-1 0 0,7 7 0,11 24 0,-1 1 0,-2 1 0,-2 1 0,12 39 0,-19-53 0,-5-8 0,-1 0 0,0 0 0,-2 1 0,3 31 0,-4-27 0,1 0 0,6 23 0,-8-42 0,0-1 0,1 0 0,-1 1 0,0-1 0,0 0 0,1 1 0,-1-1 0,1 0 0,-1 0 0,1 1 0,-1-1 0,1 0 0,0 0 0,0 0 0,0 0 0,-1 0 0,1 0 0,0 0 0,0 0 0,2 1 0,-3-3 0,1 1 0,0-1 0,0 1 0,-1-1 0,1 1 0,0-1 0,-1 0 0,1 1 0,-1-1 0,1 0 0,-1 0 0,1 1 0,-1-1 0,1 0 0,-1 0 0,0 0 0,0 0 0,1 0 0,-1 0 0,0-1 0,10-61 0,-9 57 0,2-74 0,17-102 0,-16 160 0,1-1 0,1 1 0,1 1 0,1-1 0,0 1 0,2 0 0,0 1 0,2 0 0,19-26 0,-28 42 0,0 0 0,1 0 0,0 1 0,0-1 0,0 1 0,0 0 0,0 0 0,1 0 0,0 1 0,-1-1 0,1 1 0,0 0 0,0 1 0,0-1 0,0 1 0,0 0 0,6-1 0,-2 2 0,-1 0 0,0 1 0,1 0 0,-1 0 0,0 1 0,1 0 0,-1 0 0,0 1 0,14 7 0,-2 1 0,0 1 0,0 0 0,-1 2 0,-1 1 0,-1 0 0,30 33 0,-20-17 0,-2 1 0,33 54 0,-48-67 0,0-1 0,-2 2 0,-1-1 0,0 1 0,-1 0 0,6 40 0,-6 4-682,-3 94-1,-3-136-6143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9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4 24575,'-89'-2'0,"39"0"0,1 2 0,-64 8 0,102-5 0,-1 0 0,1 1 0,0 0 0,0 1 0,0 0 0,1 0 0,0 1 0,0 1 0,0 0 0,1 0 0,0 1 0,0 0 0,1 0 0,0 1 0,-11 17 0,10-14 0,2 0 0,-1 0 0,2 0 0,0 1 0,0 0 0,1 0 0,1 1 0,0-1 0,1 1 0,0 0 0,1 0 0,-1 27 0,5-32 0,-1 0 0,1-1 0,0 0 0,1 1 0,0-1 0,0 0 0,0 0 0,1-1 0,1 1 0,9 12 0,7 8 0,34 32 0,-35-39 0,-16-17 0,0 0 0,1-1 0,0 0 0,0 1 0,0-2 0,0 1 0,0 0 0,1-1 0,-1 0 0,0-1 0,1 1 0,0-1 0,-1 0 0,10 0 0,11 1 0,-1-2 0,27-3 0,-5 0 0,42 4 0,-52 1 0,1-1 0,-1-3 0,42-6 0,-69 5 0,-1 1 0,1-2 0,0 1 0,-1-1 0,0-1 0,0 0 0,0 0 0,-1-1 0,1 0 0,-1 0 0,-1-1 0,1 0 0,-1 0 0,-1-1 0,1 0 0,-1 0 0,0-1 0,-1 1 0,0-1 0,6-16 0,-4 8 0,-2 0 0,0 0 0,0 0 0,-2 0 0,0-1 0,-1 0 0,-1 1 0,0-1 0,-2 0 0,0 0 0,-4-21 0,3 33 5,1 0-1,-2 0 1,1 1 0,-1-1-1,0 1 1,0 0-1,0-1 1,0 1-1,-1 1 1,0-1 0,0 0-1,-1 1 1,1 0-1,-1 0 1,0 0-1,0 1 1,0 0 0,-1 0-1,-8-4 1,-13-5-270,1 2 0,-56-12 1,57 15-399,6 3-6163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1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383 849 24575,'0'-2'0,"-1"-1"0,0 1 0,1 0 0,-1 0 0,0-1 0,0 1 0,0 0 0,-1 0 0,1 0 0,0 0 0,-1 0 0,1 1 0,-1-1 0,0 0 0,1 1 0,-1-1 0,0 1 0,0-1 0,0 1 0,0 0 0,0 0 0,0 0 0,-3-1 0,-63-22 0,49 19 0,12 2 0,0 1 0,0 0 0,0 1 0,0 0 0,0 0 0,0 0 0,-1 1 0,1 0 0,0 0 0,0 1 0,-1 0 0,1 0 0,0 1 0,0 0 0,0 0 0,1 1 0,-1-1 0,0 1 0,1 1 0,0 0 0,0-1 0,0 2 0,0-1 0,0 1 0,1 0 0,0 0 0,0 0 0,1 1 0,-1 0 0,1 0 0,0 0 0,1 0 0,-6 11 0,0 4 0,1 0 0,1 1 0,1-1 0,1 1 0,-3 26 0,7-41 0,1 0 0,0 0 0,0 0 0,0 0 0,1 0 0,1-1 0,-1 1 0,1 0 0,0 0 0,0-1 0,1 1 0,0-1 0,0 0 0,0 0 0,1 0 0,0 0 0,0 0 0,1-1 0,0 0 0,9 9 0,-4-7 0,1 0 0,-1 0 0,1-1 0,0-1 0,0 1 0,1-2 0,-1 0 0,1 0 0,22 3 0,-10-4 0,-1 0 0,1-2 0,-1-1 0,31-3 0,-50 3 0,1-1 0,0 0 0,0 0 0,-1 0 0,1-1 0,-1 0 0,1 0 0,-1 0 0,0 0 0,1-1 0,-1 0 0,0 1 0,-1-2 0,1 1 0,4-5 0,-2 1 0,-1 0 0,0 0 0,-1-1 0,1 0 0,-2 0 0,1 0 0,-1 0 0,2-9 0,2-10 0,-2 0 0,-1 0 0,-2-1 0,0-39 0,-1 47 0,0 0 0,8-28 0,2-33 0,-14 8 0,-4 1 0,-2 0 0,-30-113 0,7 34 0,20 94-682,-29-82-1,35 120-6143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6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630 110 24575,'-1'-3'0,"1"0"0,-1 0 0,0 0 0,0 0 0,0 0 0,0 0 0,-1 0 0,1 0 0,-1 1 0,0-1 0,1 0 0,-1 1 0,0 0 0,-1-1 0,1 1 0,0 0 0,-1 0 0,1 0 0,-1 0 0,0 0 0,1 1 0,-5-2 0,-10-6 0,0 1 0,-29-8 0,28 10 0,7 2 0,-1 1 0,0 1 0,0 0 0,0 1 0,0 0 0,0 1 0,0 0 0,0 1 0,0 1 0,0-1 0,1 2 0,-1 0 0,0 0 0,1 1 0,0 0 0,-18 10 0,4 0 0,1 1 0,0 1 0,0 1 0,2 1 0,-39 39 0,51-45 0,1 0 0,1 0 0,0 0 0,0 1 0,1 1 0,1-1 0,0 1 0,1 0 0,0 0 0,2 1 0,-1-1 0,-1 25 0,1 10 0,3-1 0,6 75 0,-4-116 0,0 0 0,0 0 0,1 0 0,0 0 0,0-1 0,0 1 0,1-1 0,0 1 0,0-1 0,1 0 0,0 0 0,0-1 0,0 1 0,1-1 0,-1 0 0,1 0 0,1 0 0,-1-1 0,1 1 0,-1-1 0,12 5 0,-4-3 0,0 0 0,1-1 0,-1 0 0,1-1 0,0-1 0,1 0 0,-1-1 0,0 0 0,23-1 0,5-2 0,-1 2 0,57 9 0,-83-8 0,0 2 0,-1 0 0,1 0 0,-1 1 0,0 1 0,0 0 0,-1 1 0,0 1 0,0 0 0,12 10 0,3 5 0,-1 1 0,41 47 0,-61-62 0,0 0 0,-1 0 0,0 1 0,0 0 0,-1 0 0,-1 0 0,1 1 0,-2-1 0,1 1 0,-2 0 0,1 0 0,-1 1 0,0 11 0,-1 13 0,1 2 0,-2-1 0,-1 0 0,-7 38 0,7-68 0,0-1 0,-1 0 0,1 0 0,-2 0 0,1 0 0,-1 0 0,1 0 0,-2-1 0,1 1 0,-1-1 0,1 0 0,-2 0 0,1 0 0,0-1 0,-1 1 0,0-1 0,0 0 0,0-1 0,-7 5 0,1-3 0,0-1 0,-1 0 0,0 0 0,1-1 0,-1-1 0,0 0 0,0-1 0,0 0 0,-14-1 0,-39 1 0,-165-5 0,227 4 0,-1-1 0,0 1 0,1-1 0,-1 0 0,0 0 0,1 0 0,-1-1 0,1 1 0,0-1 0,-1 0 0,1 0 0,0 0 0,0 0 0,0 0 0,1-1 0,-5-4 0,3 2 0,0-1 0,0 1 0,1-1 0,0 0 0,0 0 0,1 0 0,0 0 0,-3-13 0,1-7 0,1-1 0,1 0 0,2-46 0,1 52 0,-1 5 0,0 0 0,2 1 0,0-1 0,5-20 0,-5 30 0,1-1 0,0 1 0,0-1 0,0 1 0,1 0 0,0 0 0,0 1 0,0-1 0,1 1 0,0 0 0,0 0 0,6-5 0,55-50 0,-42 37 0,0 0 0,31-20 0,11 8 0,-52 29 0,-1-1 0,1 0 0,-1-1 0,-1-1 0,17-13 0,-7 1 0,0-1 0,-2-1 0,-1-1 0,0 0 0,-2-2 0,-1 0 0,-1 0 0,-2-1 0,14-38 0,-18 41 0,-1-1 0,-2 0 0,0-1 0,-1 1 0,-2-1 0,-1 0 0,-2-50 0,-1 70 1,0-1 1,-1 1-1,0 0 0,0 0 0,-1 0 0,0 0 0,0 0 1,0 0-1,0 1 0,-1-1 0,0 1 0,0 0 0,-1 0 0,-8-7 1,-9-6-19,-1 1 1,-30-18 0,-14-10-1318,50 30-5492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8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560 115 24575,'-1'-3'0,"0"0"0,0 0 0,0 0 0,-1 0 0,1 0 0,-1 0 0,0 0 0,0 1 0,0-1 0,0 0 0,0 1 0,-4-3 0,-30-27 0,27 26 0,-1 1 0,1 0 0,-1 0 0,0 1 0,0 1 0,0-1 0,-1 2 0,1-1 0,-19-1 0,-8 2 0,-55 3 0,33 1 0,51-2 0,1 0 0,-1 1 0,0 1 0,1-1 0,-1 1 0,1 0 0,-1 1 0,1 0 0,0 0 0,0 0 0,0 1 0,1 0 0,-1 0 0,1 1 0,0 0 0,0 0 0,1 0 0,-1 1 0,-4 6 0,4-3 0,0 0 0,0 0 0,1 1 0,0 0 0,1 0 0,0 0 0,0 0 0,1 1 0,1-1 0,0 1 0,0 0 0,1 0 0,0 11 0,1-15 0,0 1 0,1-1 0,-1 1 0,2-1 0,-1 1 0,1-1 0,0 1 0,1-1 0,-1 0 0,2 0 0,-1 0 0,1-1 0,0 1 0,0-1 0,0 0 0,1 0 0,0 0 0,1-1 0,-1 1 0,1-1 0,0-1 0,0 1 0,0-1 0,1 0 0,11 5 0,-1-2 0,0 0 0,1-1 0,0-1 0,0-1 0,0-1 0,0 0 0,21 0 0,15-2 0,61-7 0,-110 5 0,1 1 0,-1-1 0,0-1 0,0 1 0,0-1 0,0 0 0,0 0 0,0 0 0,-1-1 0,1 1 0,-1-1 0,1-1 0,-1 1 0,0 0 0,0-1 0,-1 0 0,1 0 0,-1 0 0,0 0 0,0-1 0,0 1 0,-1-1 0,1 0 0,1-5 0,4-12 0,-1-1 0,-1 1 0,0-1 0,1-27 0,-2 16 0,-7 60 0,0 1 0,4 44 0,0-10 0,-2 1045-1365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24575,'48'-1'0,"-20"0"0,1 1 0,-1 1 0,38 6 0,-59-5 0,1 0 0,0 0 0,-1 0 0,1 1 0,-1 0 0,0 1 0,0 0 0,0 0 0,0 0 0,-1 1 0,0 0 0,0 0 0,0 0 0,0 1 0,-1 0 0,8 10 0,-10-9 0,0 0 0,0 0 0,-1 0 0,0 0 0,0 0 0,0 1 0,-1-1 0,0 0 0,-1 1 0,1 7 0,-2 2 0,1 0 0,-2-1 0,-5 25 0,6-37 0,0 1 0,-1-1 0,0 1 0,0-1 0,-1 0 0,1 1 0,-1-1 0,0 0 0,0-1 0,0 1 0,0 0 0,-1-1 0,0 0 0,1 0 0,-1 0 0,0 0 0,-1-1 0,1 1 0,0-1 0,-1 0 0,-6 2 0,-10 6 0,99 24 0,-59-24 0,-1 0 0,0 1 0,0 1 0,-1 1 0,17 17 0,-28-25 0,-1 1 0,0 1 0,0-1 0,0 1 0,0 0 0,-1 0 0,-1 0 0,1 0 0,-1 1 0,0 0 0,-1-1 0,1 1 0,-2 0 0,1 0 0,-1 0 0,0 10 0,0-8 0,-1 1 0,-1-1 0,0 1 0,0-1 0,-1 1 0,0-1 0,-7 19 0,6-25 0,1 1 0,-1-1 0,0 1 0,0-1 0,0 0 0,-1 0 0,1 0 0,-1-1 0,0 1 0,0-1 0,-1 0 0,1 0 0,0-1 0,-1 1 0,0-1 0,0 0 0,-9 3 0,-17 4-195,0-1 0,0-1 0,-1-2 0,0-1 0,0-2 0,-33-1 0,41-2-6631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3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49 24575,'1'-1'0,"-1"0"0,0 0 0,1 0 0,-1 0 0,1 0 0,-1 1 0,1-1 0,-1 0 0,1 0 0,0 1 0,-1-1 0,1 0 0,0 1 0,-1-1 0,1 1 0,0-1 0,0 1 0,0-1 0,-1 1 0,1-1 0,0 1 0,0 0 0,0-1 0,0 1 0,1 0 0,31-8 0,-20 6 0,18-5 0,0 1 0,0 2 0,1 1 0,-1 1 0,56 4 0,-32 4 0,0 2 0,75 21 0,-124-28 0,0 1 0,0 0 0,0 0 0,0 0 0,0 1 0,0 0 0,-1 0 0,1 1 0,-1-1 0,0 1 0,0 0 0,0 1 0,-1-1 0,7 9 0,-8-8 0,0 1 0,0 0 0,-1 0 0,0 0 0,0 0 0,0 1 0,-1-1 0,0 0 0,0 1 0,-1-1 0,0 1 0,0-1 0,0 1 0,-2 8 0,1-8 0,0 0 0,-1 0 0,0-1 0,0 1 0,-1 0 0,0-1 0,0 0 0,0 0 0,-1 0 0,0 0 0,0 0 0,0-1 0,-1 1 0,0-1 0,0 0 0,0-1 0,0 1 0,-7 3 0,-11 6 0,-1-1 0,1-1 0,-37 13 0,5-3 0,54-21 0,0-1 0,0 0 0,0 1 0,0-1 0,0 1 0,0-1 0,0 1 0,0-1 0,1 1 0,-1 0 0,0-1 0,0 1 0,0 0 0,1 0 0,-1 0 0,0 0 0,1 0 0,-1 0 0,1 0 0,-2 1 0,3-1 0,-1-1 0,0 1 0,0 0 0,1-1 0,-1 1 0,0 0 0,1-1 0,-1 1 0,0 0 0,1-1 0,-1 1 0,1-1 0,-1 1 0,1-1 0,-1 1 0,1-1 0,0 0 0,-1 1 0,1-1 0,-1 0 0,1 1 0,0-1 0,0 1 0,58 15 0,-43-12 0,-11-3 0,68 17 0,-2 4 0,0 2 0,68 35 0,-121-48 0,0 1 0,0 0 0,-1 2 0,-1 0 0,-1 1 0,0 0 0,0 1 0,-2 1 0,0 0 0,-1 1 0,-1 0 0,0 1 0,-2 0 0,9 24 0,-15-33 0,0 1 0,-1-1 0,-1 1 0,1 0 0,-2-1 0,1 1 0,-2 0 0,1 0 0,-2-1 0,1 1 0,-1-1 0,-1 1 0,0-1 0,0 0 0,-1 0 0,-1 0 0,1 0 0,-8 10 0,3-7 0,0-1 0,-1-1 0,0 1 0,-1-2 0,0 0 0,-1 0 0,0-1 0,0 0 0,-1-1 0,0 0 0,0-1 0,-18 6 0,-41 12 0,-112 22 0,53-15 0,108-27-341,-1 0 0,0-2-1,-30 1 1,25-3-6485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8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24575,'37'462'0,"-9"-187"0,-26-115 0,-4-122 0,2 0 0,1 1 0,2-1 0,2 0 0,17 66 0,41 103-1365,-54-173-5461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0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1 271 24575,'0'-3'0,"1"0"0,0 1 0,-1-1 0,1 1 0,0 0 0,0-1 0,1 1 0,-1 0 0,0-1 0,1 1 0,-1 0 0,1 0 0,0 0 0,0 0 0,2-1 0,34-28 0,-32 26 0,29-19 0,0 2 0,1 1 0,1 2 0,1 1 0,1 2 0,60-16 0,-46 19 0,1 2 0,0 2 0,0 3 0,80 1 0,-114 5 0,1 1 0,-1 0 0,0 2 0,25 6 0,-38-7 0,0 1 0,-1-1 0,1 1 0,-1 0 0,0 0 0,0 1 0,0 0 0,0 0 0,-1 0 0,1 1 0,-1 0 0,0 0 0,-1 0 0,1 1 0,5 9 0,5 13 0,-2 0 0,-1 1 0,-1 1 0,-2-1 0,0 2 0,-3-1 0,6 60 0,-6 5 0,-8 121 0,-1-191 0,0 0 0,-2 0 0,-1 0 0,0-1 0,-2 0 0,-1 0 0,-1 0 0,-1-2 0,-1 1 0,-1-1 0,0-1 0,-2 0 0,-1-1 0,0-1 0,-24 21 0,-225 198 0,264-238 0,1 0 0,-1 0 0,1 0 0,0 1 0,-1-1 0,1 0 0,0 1 0,-1-1 0,1 0 0,0 1 0,0-1 0,-1 0 0,1 1 0,0-1 0,0 0 0,-1 1 0,1-1 0,0 1 0,0-1 0,0 1 0,0-1 0,0 0 0,0 1 0,0-1 0,0 1 0,0-1 0,0 1 0,0-1 0,0 1 0,0-1 0,0 0 0,0 1 0,0-1 0,0 1 0,1-1 0,-1 1 0,0-1 0,0 0 0,0 1 0,1 0 0,21 7 0,34-5 0,199-16 0,33 0 0,272 14-1365,-533-1-5461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1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3 424 24575,'-3'-125'0,"6"-131"0,-2 254 0,-1-1 0,1 1 0,0 0 0,0 0 0,0 0 0,0 0 0,0 0 0,0 0 0,0 0 0,1 0 0,-1 0 0,0 1 0,1-1 0,0 1 0,-1-1 0,1 1 0,0-1 0,0 1 0,0 0 0,0 0 0,0 0 0,0 0 0,0 0 0,0 0 0,1 1 0,-1-1 0,0 1 0,0 0 0,1-1 0,-1 1 0,0 0 0,0 0 0,5 1 0,10 0 0,0 0 0,1 1 0,20 5 0,-30-5 0,337 85 0,-303-80 0,-23-5 0,0 2 0,0 0 0,-1 1 0,28 11 0,-44-15 0,0 1 0,1 0 0,-1 0 0,0 0 0,0 0 0,0 0 0,0 0 0,-1 1 0,1-1 0,-1 1 0,1-1 0,-1 1 0,0-1 0,0 1 0,1 3 0,11 50 0,-9-33 0,9 56 0,-4 1 0,-3 1 0,-8 137 0,-1-69 0,3 587-1365,0-711-5461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2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767 0 24575,'-8'0'0,"-10"4"0,-6 1 0,-3 0 0,0-1 0,0 3 0,1 0 0,1-2 0,1 0 0,5-3-8191</inkml:trace>
  <inkml:trace contextRef="#ctx0" brushRef="#br0" timeOffset="1">313 69 24575,'-4'0'0,"-5"3"0,-8 2 0,-10 4 0,-4 0 0,-4 3 0,-8-1 0,-4-3 0,-6-2 0,6-2-8191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3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24575,'625'0'-1365,"-606"0"-5461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2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848 139 24575,'-6'-2'0,"1"0"0,-1 0 0,1 0 0,-1-1 0,1 0 0,0 0 0,0 0 0,0-1 0,1 1 0,-7-8 0,-12-6 0,3 5 0,0 1 0,-1 2 0,-1 0 0,0 0 0,0 2 0,-1 1 0,-40-6 0,19 8 0,-1 1 0,1 2 0,-49 5 0,86-3 0,0 1 0,0 0 0,1 0 0,-1 0 0,1 1 0,0-1 0,0 2 0,0-1 0,0 1 0,0 0 0,1 0 0,-10 9 0,-6 8 0,-31 40 0,31-34 0,6-9 0,1 1 0,1 0 0,1 1 0,0 1 0,2-1 0,1 2 0,0 0 0,-10 41 0,11-32 0,2-1 0,1 1 0,2 0 0,0 47 0,3-70 0,0 0 0,1 1 0,-1-1 0,2 0 0,-1 0 0,1 0 0,1 0 0,-1 0 0,1 0 0,0-1 0,1 1 0,0-1 0,0 0 0,1 0 0,0-1 0,0 1 0,0-1 0,1 0 0,10 9 0,6 4 0,0-1 0,1 0 0,1-2 0,0-1 0,1-1 0,1-1 0,0-1 0,1-1 0,0-1 0,0-2 0,1 0 0,0-2 0,1-2 0,37 3 0,80 4 0,-98-6 0,90 0 0,-122-6 0,-1-1 0,0 0 0,0-1 0,0-1 0,0 0 0,0-1 0,-1 0 0,1-1 0,-2-1 0,15-9 0,37-32-1365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24575,'7'0'0,"7"0"0,8 0 0,9 0 0,6 0 0,8 3 0,7 2 0,4 0 0,-5-1 0,-11-1-8191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4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24575,'4'0'0,"5"0"0,4 0 0,5 0 0,2 0 0,6 0 0,2 0 0,0 0 0,-1 0 0,-1 0 0,-2 0 0,0 0 0,3 0 0,0 0 0,0 0 0,-5 0-8191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5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24575,'0'946'-1365,"0"-923"-5461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7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24575,'0'-3'0,"0"1"0,1-1 0,-1 0 0,1 0 0,-1 0 0,1 1 0,0-1 0,0 0 0,0 1 0,1-1 0,-1 1 0,1-1 0,-1 1 0,1 0 0,0-1 0,0 1 0,0 0 0,0 0 0,0 0 0,0 1 0,0-1 0,1 0 0,-1 1 0,1 0 0,-1-1 0,1 1 0,0 0 0,-1 0 0,1 1 0,0-1 0,0 0 0,2 1 0,14-3 0,-1 1 0,1 1 0,35 2 0,-28 0 0,14 0 0,71 11 0,-98-10 0,1 1 0,-1 0 0,0 1 0,0 0 0,-1 1 0,1 1 0,-1 0 0,0 1 0,13 9 0,-20-11 0,-1 0 0,1 0 0,-1 0 0,0 1 0,-1-1 0,1 1 0,-1 0 0,0 0 0,-1 0 0,1 0 0,-1 1 0,0-1 0,-1 0 0,0 1 0,1 8 0,1 15 0,-2 0 0,-3 34 0,0-22 0,2-36 0,0-1 0,-1 0 0,0 0 0,0 0 0,0 1 0,-1-1 0,1 0 0,-1 0 0,-1-1 0,1 1 0,-1 0 0,1-1 0,-1 1 0,-6 5 0,3-3 0,-1 0 0,-1-1 0,1 0 0,-1 0 0,0-1 0,0 0 0,-14 6 0,-2-2 0,0 0 0,-1-1 0,0-2 0,-1-1 0,-27 3 0,118-12 0,109 8 0,-169-3 0,1-1 0,-1 1 0,1 0 0,-1 0 0,0 1 0,0 0 0,0 0 0,0 0 0,0 1 0,0-1 0,0 1 0,-1 0 0,1 0 0,-1 1 0,0-1 0,0 1 0,0 0 0,0 0 0,-1 1 0,0-1 0,0 1 0,0-1 0,0 1 0,2 7 0,0 3 0,0-1 0,-2 0 0,0 1 0,0 0 0,-1 0 0,-1 0 0,-1 24 0,0-37 0,0 18 0,-1 0 0,0 0 0,-1 0 0,-2-1 0,-5 21 0,7-35 0,0 1 0,-1 0 0,0-1 0,0 1 0,0-1 0,-1 0 0,0 0 0,0 0 0,0 0 0,0-1 0,-1 0 0,0 0 0,0 0 0,0 0 0,0-1 0,0 0 0,-1 0 0,0 0 0,1-1 0,-9 3 0,-140 40 120,137-41-332,-2-1 0,1-1 0,0 0-1,-1-1 1,1-1 0,-30-3 0,27-2-6614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6 24575,'-66'-2'0,"43"0"0,0 1 0,0 1 0,-1 1 0,1 1 0,-41 9 0,54-7 0,1 0 0,0 1 0,0 0 0,0 1 0,1 0 0,0 0 0,0 0 0,0 1 0,1 1 0,0-1 0,-7 10 0,4-4 0,1 1 0,0-1 0,1 1 0,1 1 0,0 0 0,-6 20 0,10-24 0,0 1 0,1-1 0,0 1 0,1 0 0,0-1 0,1 1 0,1 0 0,-1 0 0,2-1 0,5 22 0,-5-26 0,0 0 0,1 0 0,0 0 0,0 0 0,0-1 0,1 1 0,0-1 0,1 0 0,-1-1 0,1 1 0,0-1 0,0 1 0,1-2 0,0 1 0,0-1 0,0 1 0,0-2 0,8 5 0,-11-7 0,10 6 0,2-1 0,-1 0 0,1-1 0,22 5 0,-31-10 0,-1 1 0,1-1 0,-1 0 0,1-1 0,-1 1 0,1-1 0,-1 0 0,0 0 0,0-1 0,1 1 0,-1-1 0,0 0 0,0-1 0,0 1 0,-1-1 0,7-5 0,10-7 0,0-2 0,-2 0 0,0-1 0,0-1 0,18-26 0,-29 34 0,0-1 0,-1 0 0,0 0 0,-1 0 0,0-1 0,-1 0 0,0 0 0,-1 0 0,-1 0 0,0-1 0,1-21 0,-4-37 0,-2 227 0,3 102 0,9-182 0,-5-46 0,2 48 0,-8 254-1365,1-312-5461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1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24575,'0'428'0,"0"-426"0,-1 1 0,1-1 0,0 1 0,0-1 0,1 1 0,-1-1 0,0 0 0,1 1 0,0-1 0,-1 1 0,1-1 0,0 0 0,0 0 0,0 1 0,1-1 0,-1 0 0,0 0 0,1 0 0,0 0 0,-1-1 0,1 1 0,0 0 0,0-1 0,0 1 0,2 1 0,2-1 0,0 0 0,1-1 0,-1 1 0,1-1 0,-1 0 0,1-1 0,-1 1 0,11-2 0,536-3-1365,-533 4-5461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3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24575,'-2'110'0,"5"118"0,20-74 0,-1-31 0,-13-78 0,6 58 0,6 62 0,-12-106 0,4 113 0,-13-126-1365,0-27-5461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6:56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24575,'0'114'0,"13"351"0,-1 114 0,-15-347 0,3-79-1365,0-134-5461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3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625 0 24575,'-4'0'0,"-5"0"0,-5 0 0,-4 0 0,-2 0 0,-3 0 0,-4 0 0,2 0-8191</inkml:trace>
  <inkml:trace contextRef="#ctx0" brushRef="#br0" timeOffset="1">285 46 24575,'-4'0'0,"-5"0"0,-5 0 0,0 4 0,-1 1 0,-3 0 0,-1-2 0,-6 4 0,-6 0 0,-9-2 0,-10 4 0,4-1-8191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6:58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24575,'0'-1'0,"0"1"0,1-1 0,-1 0 0,1 0 0,-1 0 0,1 0 0,-1 0 0,1 0 0,0 0 0,-1 1 0,1-1 0,0 0 0,0 1 0,0-1 0,-1 0 0,1 1 0,0-1 0,0 1 0,0-1 0,0 1 0,0 0 0,0-1 0,0 1 0,0 0 0,0 0 0,0-1 0,2 1 0,33-4 0,-32 4 0,78-5 0,0 3 0,-1 4 0,1 4 0,-1 3 0,101 24 0,-175-31 0,0 0 0,0 1 0,-1-1 0,1 1 0,-1 0 0,1 1 0,-1 0 0,0 0 0,-1 0 0,1 0 0,-1 1 0,0 0 0,9 11 0,-9-9 0,-1 1 0,0 0 0,0 0 0,0 0 0,-1 1 0,0-1 0,-1 1 0,0 0 0,0 0 0,0 15 0,0-4 0,-1 0 0,-1 1 0,-1-1 0,-1 0 0,-4 23 0,4-37 0,1 0 0,-1 1 0,0-1 0,0 0 0,-1 0 0,0-1 0,0 1 0,0-1 0,-1 1 0,0-1 0,0 0 0,0 0 0,-1-1 0,1 1 0,-1-1 0,0 0 0,0 0 0,-1-1 0,1 0 0,-7 4 0,-77 19 0,89-26 0,0 0 0,1 0 0,-1 1 0,1-1 0,-1 0 0,0 0 0,1 0 0,-1 0 0,0 1 0,1-1 0,-1 0 0,0 1 0,1-1 0,-1 0 0,0 0 0,0 1 0,1-1 0,-1 0 0,0 1 0,0-1 0,0 1 0,1-1 0,-1 0 0,0 1 0,0-1 0,0 0 0,0 1 0,0-1 0,0 1 0,0-1 0,0 1 0,0-1 0,0 0 0,0 1 0,0-1 0,0 1 0,0-1 0,0 0 0,0 1 0,-1-1 0,1 1 0,0-1 0,0 0 0,0 1 0,-1-1 0,1 0 0,0 1 0,0-1 0,-1 0 0,1 0 0,0 1 0,-1-1 0,1 0 0,0 0 0,-1 1 0,1-1 0,0 0 0,-1 0 0,1 0 0,-1 0 0,1 1 0,0-1 0,-1 0 0,1 0 0,-1 0 0,34 15 0,-18-11 0,50 16 0,100 46 0,-146-57 0,-1 1 0,0 1 0,-1 0 0,0 1 0,-1 1 0,0 1 0,-1 0 0,-1 1 0,24 32 0,-33-38 0,0 0 0,-1 1 0,-1-1 0,0 1 0,0 0 0,-1 0 0,0 1 0,0-1 0,-1 20 0,0-12 0,-2 0 0,0 0 0,-1 0 0,-8 34 0,6-40 0,0 0 0,-1 0 0,-1-1 0,0 1 0,0-1 0,-1 0 0,0-1 0,-1 0 0,-1 0 0,1-1 0,-1 0 0,-1 0 0,0-1 0,0 0 0,0-1 0,-1 0 0,0-1 0,-1 0 0,-17 7 0,-16 2 0,-1-2 0,0-2 0,-90 10 0,102-17 0,5 2-1365,8-1-5461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0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613 88 24575,'-1'-3'0,"1"-1"0,-1 1 0,0 0 0,-1 0 0,1-1 0,0 1 0,-1 0 0,0 0 0,1 1 0,-1-1 0,0 0 0,-1 0 0,1 1 0,0 0 0,-1-1 0,1 1 0,-1 0 0,0 0 0,0 0 0,0 1 0,0-1 0,0 1 0,0-1 0,0 1 0,0 0 0,-4-1 0,-13-4 0,-1 1 0,-37-5 0,50 9 0,-1 0 0,1 1 0,-1 1 0,0 0 0,1 0 0,0 0 0,-1 1 0,1 0 0,0 1 0,0 0 0,0 0 0,0 1 0,0 0 0,-8 6 0,-11 9 0,1 1 0,-33 33 0,20-17 0,28-26 0,-11 8 0,0 1 0,2 2 0,0 0 0,-26 38 0,42-54 0,1 0 0,0 0 0,0 0 0,1 0 0,-1 0 0,1 1 0,0 0 0,1-1 0,-1 1 0,1 0 0,0 0 0,1-1 0,-1 1 0,1 0 0,0 0 0,1 0 0,-1 0 0,1 0 0,0-1 0,1 1 0,-1 0 0,1-1 0,0 1 0,1-1 0,-1 1 0,1-1 0,0 0 0,1 0 0,4 5 0,-3-4 0,1-1 0,0 0 0,0 0 0,1-1 0,-1 0 0,1 0 0,0 0 0,0-1 0,0 0 0,1 0 0,-1-1 0,1 0 0,-1 0 0,1-1 0,11 1 0,-3-1 0,1 0 0,0-1 0,0-1 0,0-1 0,-1 0 0,19-5 0,-27 3 0,0 0 0,-1 0 0,1 0 0,-1-1 0,0 0 0,0 0 0,-1 0 0,0-1 0,0 0 0,0-1 0,-1 1 0,0-1 0,0 0 0,4-8 0,34-39 0,-35 45 0,0 0 0,0-1 0,-1 0 0,-1 0 0,1 0 0,-2-1 0,6-13 0,25-84 0,-2 5 0,-34 102 0,0 0 0,0 0 0,0 0 0,1 0 0,-1 1 0,0-1 0,0 0 0,1 0 0,-1 0 0,1 1 0,-1-1 0,1 0 0,-1 0 0,1 1 0,-1-1 0,1 1 0,0-1 0,-1 0 0,1 1 0,0-1 0,0 1 0,-1-1 0,1 1 0,1-1 0,4 19 0,-7 38 0,-33 189 0,15-132 0,-8 210 0,24-240 0,-23 136 0,16-153 0,6 34 120,4-60-321,0-35-263,0-13-356,0-19-6006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1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24575,'-3'39'0,"-1"0"0,-10 45 0,4-27 0,-4 23 0,-9 65 0,19-122 0,2-17 0,1-1 0,0 0 0,1 1 0,-1-1 0,1 1 0,1 6 0,-1-10 0,0-1 0,1 0 0,-1 1 0,1-1 0,-1 0 0,1 1 0,-1-1 0,1 0 0,0 0 0,0 0 0,0 0 0,0 0 0,0 0 0,0 0 0,0 0 0,0 0 0,0 0 0,0-1 0,0 1 0,0 0 0,1-1 0,-1 1 0,0-1 0,1 1 0,-1-1 0,0 1 0,1-1 0,-1 0 0,3 0 0,31 3 0,0-2 0,52-5 0,3 0 0,-2 5-1365,-69-1-5461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2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 24575,'2'194'0,"-4"204"0,-9-290 0,0 32 0,-6 242 0,10 17 8,9-237-1381,-2-141-5453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7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0 247 24575,'0'-10'0,"1"-1"0,0 1 0,1 0 0,0 0 0,0 0 0,1 0 0,1 0 0,-1 0 0,2 1 0,-1-1 0,1 1 0,1 0 0,-1 1 0,2-1 0,-1 1 0,1 1 0,0-1 0,1 1 0,9-8 0,-7 8 0,0 1 0,0 0 0,0 0 0,1 1 0,0 0 0,0 0 0,0 2 0,1-1 0,-1 1 0,1 1 0,0 0 0,0 1 0,0 0 0,-1 1 0,1 0 0,19 3 0,-16-1 0,-1 1 0,0 0 0,1 1 0,-2 0 0,1 1 0,0 1 0,-1 0 0,0 1 0,-1 0 0,1 1 0,-1 0 0,-1 1 0,0 0 0,0 1 0,-1 0 0,0 1 0,16 23 0,-4-4 0,-11-17 0,-1 1 0,-1 0 0,0 0 0,0 1 0,-2 0 0,0 0 0,8 28 0,4 26 0,-11-47 0,-2 0 0,-1 0 0,-1 0 0,2 34 0,-5-48 0,-1-1 0,0 0 0,-1 0 0,1 0 0,-2 1 0,1-1 0,-1 0 0,0 0 0,0-1 0,-1 1 0,0 0 0,0-1 0,0 0 0,-1 1 0,0-1 0,0-1 0,-1 1 0,0-1 0,0 1 0,0-1 0,0-1 0,-1 1 0,0-1 0,0 0 0,-12 6 0,-3 2 0,-28 17 0,-75 30 0,111-54 0,0 0 0,-1 0 0,1-2 0,-1 1 0,0-2 0,-1 0 0,1 0 0,0-2 0,0 0 0,-1 0 0,-15-3 0,25 2 0,1-1 0,-1 1 0,1 0 0,0-1 0,0 0 0,0 0 0,0-1 0,0 1 0,0-1 0,0 1 0,1-1 0,0 0 0,-1-1 0,1 1 0,0-1 0,0 1 0,1-1 0,-1 0 0,1 0 0,0 0 0,0 0 0,0 0 0,-2-9 0,1 0 0,1 0 0,0-1 0,1 1 0,0 0 0,1-1 0,0 1 0,3-15 0,-2 26 0,0-1 0,-1 0 0,1 0 0,1 1 0,-1-1 0,0 1 0,1-1 0,-1 1 0,1 0 0,0-1 0,-1 1 0,1 0 0,0 0 0,0 0 0,1 0 0,-1 1 0,0-1 0,1 0 0,-1 1 0,1 0 0,-1-1 0,1 1 0,0 0 0,-1 1 0,1-1 0,0 0 0,0 1 0,-1-1 0,1 1 0,0 0 0,0 0 0,4 1 0,4-1 0,0 0 0,-1 1 0,1 0 0,-1 1 0,1 0 0,-1 1 0,17 6 0,21 15 0,76 52 0,-49-28 0,-28-23 0,-32-18 0,-1 1 0,26 18 0,48 34-1365,-68-47-5461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9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246 7 24575,'-35'-2'0,"30"1"0,1 1 0,-1-1 0,1 1 0,-1-1 0,1 1 0,-1 1 0,1-1 0,0 1 0,-1-1 0,1 1 0,0 0 0,-1 1 0,1-1 0,0 1 0,0 0 0,0 0 0,0 0 0,0 0 0,1 1 0,-1 0 0,1 0 0,-1 0 0,1 0 0,0 0 0,0 0 0,-4 7 0,-5 9 0,0 0 0,2 0 0,0 1 0,1 0 0,1 1 0,1 0 0,1 0 0,0 1 0,-2 23 0,1 23 0,4 110 0,3-114 0,0-60 0,0 0 0,0 1 0,0-1 0,1 0 0,0 0 0,0 0 0,0 0 0,0 0 0,0 0 0,1 0 0,0 0 0,-1-1 0,2 1 0,-1 0 0,0-1 0,1 0 0,-1 1 0,1-1 0,0 0 0,0-1 0,4 4 0,-1-2 0,1-1 0,1 1 0,-1-1 0,0 0 0,1-1 0,-1 0 0,1 0 0,0 0 0,0-1 0,11 0 0,-9 0 0,1 0 0,-1-1 0,0 0 0,1-1 0,-1 0 0,1-1 0,-1 0 0,0 0 0,0-1 0,0-1 0,-1 0 0,1 0 0,-1 0 0,0-1 0,0-1 0,0 0 0,-1 0 0,0 0 0,0-1 0,0-1 0,-1 1 0,0-1 0,-1 0 0,10-16 0,-8 13 0,-1-2 0,0 1 0,-1-1 0,-1 0 0,0 0 0,-1 0 0,0-1 0,-1 0 0,2-19 0,-1-10 0,-5-74 0,-1 48 0,1 54-97,-1 0-1,0 1 1,-2-1-1,1 1 1,-2 0-1,0 0 1,0 0-1,-1 1 1,-1 0-1,0 0 1,-1 0-1,-1 1 0,-10-12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0.6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24575,'3'6'0,"0"-1"0,0 1 0,0 0 0,-1 1 0,0-1 0,0 0 0,0 1 0,-1-1 0,0 1 0,0 0 0,-1-1 0,0 1 0,-1 10 0,1 1 0,2 100 0,-3-58 0,14 107 0,0-101 11,-6-41-469,-2 1-1,2 41 0,-7-48-6367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1.5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24575,'11'140'0,"0"-2"0,-8-89 0,17 95 0,0-11 0,-20-61 60,-1-56-345,1 1 0,1 0 0,0-1 0,3 18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8.0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 24575,'15'-1'0,"1"1"0,-1 1 0,0 0 0,1 1 0,-1 1 0,0 0 0,0 1 0,-1 1 0,1 0 0,-1 1 0,0 0 0,0 1 0,-1 1 0,14 10 0,112 74 0,-73-50 0,77 65 0,-136-102 0,-1 1 0,0 0 0,0 0 0,0 0 0,-1 1 0,0 0 0,0 0 0,-1 0 0,1 1 0,3 11 0,-7-15 0,0 0 0,0 0 0,-1 0 0,1 0 0,-1 1 0,0-1 0,0 0 0,-1 0 0,1 0 0,-1 0 0,0 0 0,0 0 0,0 0 0,0 0 0,-1 0 0,0 0 0,0 0 0,0-1 0,0 1 0,0-1 0,-1 0 0,1 1 0,-6 3 0,-1 2 0,-1-1 0,0-1 0,0 0 0,-1 0 0,0-1 0,0 0 0,-1-1 0,1 0 0,-1-1 0,0 0 0,0-1 0,-20 3 0,-19 1 0,-83 0 0,126-7 0,68 5 0,0 3 0,0 2 0,83 25 0,-115-23 0,-1 0 0,0 1 0,0 2 0,46 34 0,-11-7 0,-56-37 0,0 0 0,0 0 0,0 1 0,-1-1 0,0 1 0,0 1 0,-1-1 0,1 1 0,-1-1 0,-1 1 0,0 0 0,4 10 0,3 14 0,11 50 0,-19-71 0,0-4 0,-1-1 0,0 1 0,0-1 0,-1 1 0,0-1 0,0 1 0,0-1 0,0 1 0,-1-1 0,0 1 0,0-1 0,-3 9 0,1-10 0,1 0 0,0 0 0,-1-1 0,0 1 0,0-1 0,0 1 0,0-1 0,0 0 0,-1 0 0,1-1 0,-1 1 0,0-1 0,0 1 0,0-1 0,0 0 0,-6 1 0,-22 7 0,-2-1 0,1-2 0,-1-1 0,0-2 0,-37 1 0,-68 9 0,-327 90 0,442-99-1365,4-1-5461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9.4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24575,'11'60'0,"-1"-10"0,-6 109 0,-4-93 0,11 88 0,34 129 0,-38-226-6,-2 1-1,-6 109 1,-2-60-1340,4-88-5480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3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1 24575,'-4'0'0,"-8"0"0,-11 0 0,-5 0 0,-2 3 0,1 2 0,2 0 0,-4-1 0,1-1 0,1-1 0,6-2-8191</inkml:trace>
  <inkml:trace contextRef="#ctx0" brushRef="#br0" timeOffset="1">66 23 24575,'-4'4'0,"-5"1"0,-5 0 0,-4-1 0,-2-1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1.4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1 251 24575,'-1'-21'0,"1"1"0,1-1 0,1 1 0,1 0 0,9-33 0,-10 48 0,0 0 0,0-1 0,1 1 0,0 0 0,0 0 0,0 1 0,0-1 0,1 1 0,-1-1 0,1 1 0,1 0 0,-1 1 0,0-1 0,1 1 0,0 0 0,-1 0 0,1 0 0,1 0 0,-1 1 0,0 0 0,0 0 0,1 1 0,-1-1 0,1 1 0,8-1 0,9 0 0,0 0 0,0 1 0,1 2 0,-1 0 0,44 8 0,-53-5 0,0 0 0,-1 0 0,1 1 0,-1 1 0,0 0 0,-1 1 0,1 1 0,-1 0 0,-1 0 0,19 18 0,-11-7 0,-2 0 0,0 1 0,-1 1 0,-2 1 0,0 0 0,-1 1 0,-1 0 0,-1 1 0,-1 0 0,7 29 0,-6-12 0,-2 2 0,-1-1 0,2 80 0,-16 129 0,5-242 0,0-1 0,-1 0 0,1 0 0,-2 0 0,1 0 0,-1 0 0,-1 0 0,1-1 0,-1 1 0,0-1 0,-1 0 0,0 0 0,-7 7 0,0-1 0,-1-1 0,0 0 0,0-2 0,-1 1 0,-20 10 0,31-19 0,0 0 0,-1 0 0,1 0 0,-1 0 0,1-1 0,-1 0 0,0 0 0,1 0 0,-1 0 0,0 0 0,0-1 0,0 1 0,1-1 0,-1 0 0,0 0 0,0-1 0,0 1 0,0-1 0,1 0 0,-1 0 0,0 0 0,1 0 0,-1-1 0,1 1 0,-1-1 0,1 0 0,0 0 0,-1 0 0,1 0 0,0-1 0,1 0 0,-1 1 0,0-1 0,1 0 0,-1 0 0,1 0 0,0-1 0,-2-4 0,-5-7 0,2-1 0,0 1 0,1-1 0,0-1 0,2 1 0,0-1 0,-3-23 0,5 26 0,0 0 0,1 0 0,1-1 0,0 1 0,5-28 0,-5 40 0,1-1 0,0 1 0,-1-1 0,1 1 0,0 0 0,0-1 0,0 1 0,1 0 0,-1 0 0,1 0 0,-1 0 0,1 0 0,-1 0 0,1 0 0,0 0 0,0 1 0,0-1 0,0 1 0,0 0 0,0-1 0,1 1 0,-1 0 0,0 0 0,1 0 0,-1 0 0,0 1 0,1-1 0,-1 1 0,1 0 0,-1-1 0,1 1 0,-1 0 0,1 0 0,-1 1 0,1-1 0,-1 0 0,1 1 0,-1 0 0,1-1 0,-1 1 0,4 2 0,6 2 0,-1 1 0,1 0 0,-1 1 0,0 1 0,0-1 0,-1 2 0,0-1 0,16 20 0,6 4 0,25 17 0,-34-31 0,0 2 0,-1 0 0,-1 2 0,-2 0 0,33 47 0,9 15-275,-47-66-815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2.9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4 275 24575,'-2'-54'0,"1"-43"0,1 88 0,1 0 0,0 0 0,1 0 0,0 0 0,0 1 0,1-1 0,7-15 0,-8 21 0,1 0 0,0 0 0,0 0 0,-1 0 0,2 1 0,-1-1 0,0 1 0,0 0 0,1 0 0,0 0 0,-1 0 0,1 1 0,0-1 0,0 1 0,-1 0 0,1 0 0,0 0 0,0 1 0,0 0 0,0-1 0,5 2 0,13-2 0,0 2 0,32 5 0,-47-5 0,58 12 0,0 3 0,79 29 0,-36-10 0,-104-33 0,0-1 0,-1 1 0,1 0 0,-1 1 0,0-1 0,0 1 0,0-1 0,0 1 0,0 0 0,0 0 0,-1 0 0,1 1 0,-1-1 0,0 1 0,0-1 0,0 1 0,-1 0 0,1-1 0,-1 1 0,0 0 0,0 0 0,0 0 0,0 6 0,2 14 0,-1 0 0,-1 43 0,-2-43 0,-1 980 0,2-963 0,-4-27 67,-5-21-1499,0-12-5394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4.1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24575,'4'0'0,"8"0"0,7 0 0,7 0 0,3 0 0,4 0 0,8 0 0,5 0 0,1 0 0,-2 0 0,-6 0 0,-6 0 0,-4 0 0,-7 0-8191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49 177 24575,'-1'7'0,"0"1"0,-1-1 0,1 0 0,-1 0 0,-1 0 0,-4 9 0,-7 24 0,6 19 0,3 0 0,3 83 0,3-113 0,-2-158 0,-2 61 0,4 0 0,2 0 0,16-82 0,-19 145 0,1 1 0,0 0 0,1 0 0,-1 0 0,1 0 0,-1 1 0,1-1 0,1 0 0,-1 1 0,0-1 0,1 1 0,-1 0 0,1 0 0,0 0 0,0 0 0,1 0 0,-1 1 0,0-1 0,1 1 0,0 0 0,-1 0 0,1 1 0,0-1 0,0 1 0,0-1 0,0 1 0,0 0 0,0 1 0,0-1 0,9 1 0,-6 0 0,1 0 0,0 1 0,-1 0 0,1 1 0,-1-1 0,1 2 0,-1-1 0,0 1 0,0 0 0,0 0 0,0 1 0,0 0 0,-1 0 0,0 1 0,0-1 0,6 7 0,1 4 0,-1 0 0,0 1 0,-1 0 0,-1 1 0,0 0 0,-2 1 0,0 0 0,-1 0 0,0 1 0,7 36 0,-4 9 0,6 123 0,-15-169 0,2-61 0,2 1 0,18-69 0,-15 77 0,-4 9 0,2 0 0,1 0 0,1 1 0,0 0 0,2 1 0,1 0 0,1 0 0,1 2 0,21-28 0,-30 44 0,1 1 0,0 0 0,0 1 0,0 0 0,1-1 0,-1 2 0,1-1 0,0 1 0,0-1 0,0 2 0,0-1 0,0 1 0,0-1 0,0 2 0,0-1 0,1 1 0,10 1 0,-7-1 0,-1 1 0,0 0 0,1 0 0,-1 1 0,0 1 0,0 0 0,-1 0 0,1 0 0,0 1 0,-1 0 0,12 9 0,6 7 24,-1 2 0,0 1 0,-2 1 0,30 39 0,-44-52-138,-1 1 0,0 1-1,-1 0 1,-1 0 0,0 0 0,0 0-1,-2 1 1,1 0 0,-2 0 0,0 1-1,-1-1 1,1 26 0,-3-21-6712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3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 24575,'-24'0'0,"10"-1"0,-1 1 0,1 1 0,-1 0 0,1 0 0,-24 7 0,33-6 0,0 0 0,1 0 0,-1 1 0,1-1 0,0 1 0,-1 0 0,1 0 0,1 0 0,-1 1 0,0 0 0,1-1 0,0 1 0,0 0 0,0 1 0,0-1 0,1 0 0,-1 1 0,1-1 0,1 1 0,-3 7 0,-43 171 0,43-168 0,2-3 0,-1-1 0,2 1 0,-1-1 0,2 1 0,0 0 0,0 0 0,1 0 0,4 20 0,-4-29 0,0 0 0,0 0 0,0 0 0,0 0 0,1 0 0,-1 0 0,1 0 0,0 0 0,0-1 0,0 1 0,0-1 0,0 0 0,1 1 0,-1-1 0,1 0 0,-1 0 0,1-1 0,0 1 0,0 0 0,0-1 0,0 0 0,0 0 0,0 1 0,0-2 0,0 1 0,0 0 0,1-1 0,-1 0 0,0 1 0,0-1 0,1 0 0,-1-1 0,0 1 0,0-1 0,6-1 0,-2 0 0,0 0 0,-1-1 0,1 0 0,-1 0 0,0 0 0,0-1 0,-1 0 0,1 0 0,-1-1 0,1 0 0,-1 1 0,-1-2 0,1 1 0,3-6 0,6-8 0,-1-1 0,20-39 0,-25 45-79,2-6 121,-1 1 0,0-1 0,-2-1-1,10-41 1,-16 57-90,0 1 0,-1-1-1,1 1 1,-1 0 0,0-1 0,-1 1 0,1-1-1,-1 1 1,1-1 0,-2 1 0,1 0-1,0 0 1,-1-1 0,0 1 0,1 0-1,-2 0 1,1 1 0,0-1 0,-1 0 0,0 1-1,0-1 1,0 1 0,0 0 0,0 0-1,-1 0 1,1 1 0,-1-1 0,0 1-1,0 0 1,-6-3 0,-9-3-6778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5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253 625 24575,'-21'0'0,"-1"0"0,1 1 0,0 1 0,0 1 0,-32 9 0,48-11 0,0 1 0,0 1 0,0-1 0,0 1 0,0 0 0,1 0 0,-1 0 0,1 0 0,0 1 0,0 0 0,0 0 0,1 0 0,-1 0 0,1 1 0,0-1 0,0 1 0,0 0 0,1 0 0,0 0 0,0 0 0,0 0 0,1 0 0,-1 1 0,1-1 0,0 0 0,0 11 0,-2 16 0,1 0 0,1 0 0,2-1 0,1 1 0,12 59 0,-13-87 0,-1-1 0,2 0 0,-1 1 0,0-1 0,1 0 0,-1 0 0,1 0 0,0 0 0,0 0 0,0 0 0,1-1 0,-1 1 0,0-1 0,1 1 0,0-1 0,0 0 0,-1 0 0,1 0 0,1 0 0,4 2 0,-4-3 0,1 0 0,0-1 0,-1 1 0,1-1 0,0 0 0,0 0 0,-1 0 0,1-1 0,0 1 0,0-1 0,-1 0 0,1-1 0,5-2 0,7-3 0,0-1 0,-1-1 0,-1-1 0,0 0 0,0-1 0,22-21 0,-26 19 0,-1 0 0,-1 0 0,0-1 0,0-1 0,-2 1 0,0-1 0,0-1 0,-2 1 0,5-17 0,-5 7 0,0 1 0,-2-1 0,-1 0 0,-1 1 0,-1-1 0,-4-39 0,-36-153 0,9 70 0,-6-72-1365,34 196-5461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6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24575,'-4'0'0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6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 24575,'-3'0'0,"-10"-3"0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473 304 24575,'-4'0'0,"-1"-3"0,-4-3 0,-3 2 0,-8-4 0,-1-4 0,-3 1 0,-3-7 0,-3-2 0,-1-3 0,5 3-8191</inkml:trace>
  <inkml:trace contextRef="#ctx0" brushRef="#br0" timeOffset="1">49 15 24575,'-3'0'0,"-6"-4"0,-9-1 0,0 0-8191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648 633 24575,'-4'0'0,"-5"-7"0</inkml:trace>
  <inkml:trace contextRef="#ctx0" brushRef="#br0" timeOffset="1">292 344 24575,'-4'-8'0,"-5"-6"0</inkml:trace>
  <inkml:trace contextRef="#ctx0" brushRef="#br0" timeOffset="2">181 188 24575,'-4'0'0,"-1"-4"0,-8-8 0,-8-11 0,-17-16 0,-13-16 0,3 1-8191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3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24575,'-4'0'0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83 117 24575,'0'-3'0,"-4"-3"0,-5-6 0,-5-6 0,-3-7 0,-4-3 0,3 3-8191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431 469 24575,'-8'-3'0,"-2"-6"0</inkml:trace>
  <inkml:trace contextRef="#ctx0" brushRef="#br0" timeOffset="1">297 314 24575,'-4'0'0,"-1"-4"0,-4-1 0,0-4 0,-2-3 0,-4-8 0,-6-8 0,-15-15 0,-20-14 0,-12-14 0,6 6-8191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734 1455 24575,'-4'0'0,"-5"-4"0,-4-5 0,-1-8 0,-5-9 0,-7-12 0,1 1-8191</inkml:trace>
  <inkml:trace contextRef="#ctx0" brushRef="#br0" timeOffset="1">288 809 24575,'0'-4'0,"-4"-8"0,-4-11 0,-6-12 0,0 0-8191</inkml:trace>
  <inkml:trace contextRef="#ctx0" brushRef="#br0" timeOffset="2">65 230 24575,'0'-4'0,"0"-5"0,0-5 0,-4-7 0,-1-8 0,-7-11 0,-9-16 0,-2 0-8191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175 865 24575,'0'-4'0,"0"-4"0,0-6 0,-4-7 0,-1-12 0,-4-8 0,0-8 0,2 5-8191</inkml:trace>
  <inkml:trace contextRef="#ctx0" brushRef="#br0" timeOffset="1">41 197 24575,'0'-4'0,"0"-8"0,-4-3 0,-1-3 0,0-5 0,2-3 0,-4 0 0,0-1 0,1 2 0,2 4-8191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9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24575,'0'-3'0,"0"-6"0,0-5 0,0-4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9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24575,'0'-4'0,"0"-5"0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41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415 355 24575,'-2'-20'0,"0"0"0,-1 0 0,-1 0 0,-7-20 0,4 18 0,2-1 0,-5-35 0,9 28 0,2 21 0,-1-1 0,-1 1 0,0-1 0,0 1 0,0-1 0,-2 1 0,1 0 0,-8-18 0,6 59 0,5 107 0,-2 68 0,0-204 0,0 0 0,1 0 0,-1 1 0,0-1 0,-1 0 0,1 0 0,0 0 0,-1-1 0,0 1 0,1 0 0,-1-1 0,0 1 0,-1-1 0,1 1 0,0-1 0,-1 0 0,1 0 0,-1 0 0,1 0 0,-1-1 0,-4 3 0,-8 3 0,0-1 0,-1 0 0,-18 4 0,-14 6 0,-128 69-1365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24575,'2'35'0,"2"0"0,2-1 0,12 43 0,-8-39 0,19 79 0,-5-22 0,17 129 0,-57-369 0,0 21 0,2-135 0,14 224 0,-1 16 0,2 1 0,0-1 0,6-33 0,-5 45 0,0 0 0,0 0 0,1 1 0,0 0 0,0 0 0,1-1 0,0 2 0,0-1 0,0 0 0,0 1 0,1 0 0,0 0 0,11-8 0,-7 6 0,1 1 0,0 0 0,0 1 0,1 0 0,-1 0 0,1 1 0,0 1 0,0 0 0,1 0 0,17-1 0,-23 3 0,0 1 0,0-1 0,0 1 0,0 1 0,0-1 0,0 1 0,0 0 0,0 0 0,-1 1 0,1 0 0,0 0 0,-1 0 0,1 1 0,-1-1 0,0 1 0,0 1 0,0-1 0,0 1 0,0 0 0,-1 0 0,7 7 0,11 24 0,-1 1 0,-2 1 0,-2 1 0,12 39 0,-19-53 0,-5-8 0,-1 0 0,0 0 0,-2 1 0,3 31 0,-4-27 0,1 0 0,6 23 0,-8-42 0,0-1 0,1 0 0,-1 1 0,0-1 0,0 0 0,1 1 0,-1-1 0,1 0 0,-1 0 0,1 1 0,-1-1 0,1 0 0,0 0 0,0 0 0,0 0 0,-1 0 0,1 0 0,0 0 0,0 0 0,2 1 0,-3-3 0,1 1 0,0-1 0,0 1 0,-1-1 0,1 1 0,0-1 0,-1 0 0,1 1 0,-1-1 0,1 0 0,-1 0 0,1 1 0,-1-1 0,1 0 0,-1 0 0,0 0 0,0 0 0,1 0 0,-1 0 0,0-1 0,10-61 0,-9 57 0,2-74 0,17-102 0,-16 160 0,1-1 0,1 1 0,1 1 0,1-1 0,0 1 0,2 0 0,0 1 0,2 0 0,19-26 0,-28 42 0,0 0 0,1 0 0,0 1 0,0-1 0,0 1 0,0 0 0,0 0 0,1 0 0,0 1 0,-1-1 0,1 1 0,0 0 0,0 1 0,0-1 0,0 1 0,0 0 0,6-1 0,-2 2 0,-1 0 0,0 1 0,1 0 0,-1 0 0,0 1 0,1 0 0,-1 0 0,0 1 0,14 7 0,-2 1 0,0 1 0,0 0 0,-1 2 0,-1 1 0,-1 0 0,30 33 0,-20-17 0,-2 1 0,33 54 0,-48-67 0,0-1 0,-2 2 0,-1-1 0,0 1 0,-1 0 0,6 40 0,-6 4-682,-3 94-1,-3-136-6143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9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4 24575,'-89'-2'0,"39"0"0,1 2 0,-64 8 0,102-5 0,-1 0 0,1 1 0,0 0 0,0 1 0,0 0 0,1 0 0,0 1 0,0 1 0,0 0 0,1 0 0,0 1 0,0 0 0,1 0 0,0 1 0,-11 17 0,10-14 0,2 0 0,-1 0 0,2 0 0,0 1 0,0 0 0,1 0 0,1 1 0,0-1 0,1 1 0,0 0 0,1 0 0,-1 27 0,5-32 0,-1 0 0,1-1 0,0 0 0,1 1 0,0-1 0,0 0 0,0 0 0,1-1 0,1 1 0,9 12 0,7 8 0,34 32 0,-35-39 0,-16-17 0,0 0 0,1-1 0,0 0 0,0 1 0,0-2 0,0 1 0,0 0 0,1-1 0,-1 0 0,0-1 0,1 1 0,0-1 0,-1 0 0,10 0 0,11 1 0,-1-2 0,27-3 0,-5 0 0,42 4 0,-52 1 0,1-1 0,-1-3 0,42-6 0,-69 5 0,-1 1 0,1-2 0,0 1 0,-1-1 0,0-1 0,0 0 0,0 0 0,-1-1 0,1 0 0,-1 0 0,-1-1 0,1 0 0,-1 0 0,-1-1 0,1 0 0,-1 0 0,0-1 0,-1 1 0,0-1 0,6-16 0,-4 8 0,-2 0 0,0 0 0,0 0 0,-2 0 0,0-1 0,-1 0 0,-1 1 0,0-1 0,-2 0 0,0 0 0,-4-21 0,3 33 5,1 0-1,-2 0 1,1 1 0,-1-1-1,0 1 1,0 0-1,0-1 1,0 1-1,-1 1 1,0-1 0,0 0-1,-1 1 1,1 0-1,-1 0 1,0 0-1,0 1 1,0 0 0,-1 0-1,-8-4 1,-13-5-270,1 2 0,-56-12 1,57 15-399,6 3-6163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1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383 849 24575,'0'-2'0,"-1"-1"0,0 1 0,1 0 0,-1 0 0,0-1 0,0 1 0,0 0 0,-1 0 0,1 0 0,0 0 0,-1 0 0,1 1 0,-1-1 0,0 0 0,1 1 0,-1-1 0,0 1 0,0-1 0,0 1 0,0 0 0,0 0 0,0 0 0,-3-1 0,-63-22 0,49 19 0,12 2 0,0 1 0,0 0 0,0 1 0,0 0 0,0 0 0,0 0 0,-1 1 0,1 0 0,0 0 0,0 1 0,-1 0 0,1 0 0,0 1 0,0 0 0,0 0 0,1 1 0,-1-1 0,0 1 0,1 1 0,0 0 0,0-1 0,0 2 0,0-1 0,0 1 0,1 0 0,0 0 0,0 0 0,1 1 0,-1 0 0,1 0 0,0 0 0,1 0 0,-6 11 0,0 4 0,1 0 0,1 1 0,1-1 0,1 1 0,-3 26 0,7-41 0,1 0 0,0 0 0,0 0 0,0 0 0,1 0 0,1-1 0,-1 1 0,1 0 0,0 0 0,0-1 0,1 1 0,0-1 0,0 0 0,0 0 0,1 0 0,0 0 0,0 0 0,1-1 0,0 0 0,9 9 0,-4-7 0,1 0 0,-1 0 0,1-1 0,0-1 0,0 1 0,1-2 0,-1 0 0,1 0 0,22 3 0,-10-4 0,-1 0 0,1-2 0,-1-1 0,31-3 0,-50 3 0,1-1 0,0 0 0,0 0 0,-1 0 0,1-1 0,-1 0 0,1 0 0,-1 0 0,0 0 0,1-1 0,-1 0 0,0 1 0,-1-2 0,1 1 0,4-5 0,-2 1 0,-1 0 0,0 0 0,-1-1 0,1 0 0,-2 0 0,1 0 0,-1 0 0,2-9 0,2-10 0,-2 0 0,-1 0 0,-2-1 0,0-39 0,-1 47 0,0 0 0,8-28 0,2-33 0,-14 8 0,-4 1 0,-2 0 0,-30-113 0,7 34 0,20 94-682,-29-82-1,35 120-6143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4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24575,'-4'0'0,"-5"4"0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6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630 110 24575,'-1'-3'0,"1"0"0,-1 0 0,0 0 0,0 0 0,0 0 0,0 0 0,-1 0 0,1 0 0,-1 1 0,0-1 0,1 0 0,-1 1 0,0 0 0,-1-1 0,1 1 0,0 0 0,-1 0 0,1 0 0,-1 0 0,0 0 0,1 1 0,-5-2 0,-10-6 0,0 1 0,-29-8 0,28 10 0,7 2 0,-1 1 0,0 1 0,0 0 0,0 1 0,0 0 0,0 1 0,0 0 0,0 1 0,0 1 0,0-1 0,1 2 0,-1 0 0,0 0 0,1 1 0,0 0 0,-18 10 0,4 0 0,1 1 0,0 1 0,0 1 0,2 1 0,-39 39 0,51-45 0,1 0 0,1 0 0,0 0 0,0 1 0,1 1 0,1-1 0,0 1 0,1 0 0,0 0 0,2 1 0,-1-1 0,-1 25 0,1 10 0,3-1 0,6 75 0,-4-116 0,0 0 0,0 0 0,1 0 0,0 0 0,0-1 0,0 1 0,1-1 0,0 1 0,0-1 0,1 0 0,0 0 0,0-1 0,0 1 0,1-1 0,-1 0 0,1 0 0,1 0 0,-1-1 0,1 1 0,-1-1 0,12 5 0,-4-3 0,0 0 0,1-1 0,-1 0 0,1-1 0,0-1 0,1 0 0,-1-1 0,0 0 0,23-1 0,5-2 0,-1 2 0,57 9 0,-83-8 0,0 2 0,-1 0 0,1 0 0,-1 1 0,0 1 0,0 0 0,-1 1 0,0 1 0,0 0 0,12 10 0,3 5 0,-1 1 0,41 47 0,-61-62 0,0 0 0,-1 0 0,0 1 0,0 0 0,-1 0 0,-1 0 0,1 1 0,-2-1 0,1 1 0,-2 0 0,1 0 0,-1 1 0,0 11 0,-1 13 0,1 2 0,-2-1 0,-1 0 0,-7 38 0,7-68 0,0-1 0,-1 0 0,1 0 0,-2 0 0,1 0 0,-1 0 0,1 0 0,-2-1 0,1 1 0,-1-1 0,1 0 0,-2 0 0,1 0 0,0-1 0,-1 1 0,0-1 0,0 0 0,0-1 0,-7 5 0,1-3 0,0-1 0,-1 0 0,0 0 0,1-1 0,-1-1 0,0 0 0,0-1 0,0 0 0,-14-1 0,-39 1 0,-165-5 0,227 4 0,-1-1 0,0 1 0,1-1 0,-1 0 0,0 0 0,1 0 0,-1-1 0,1 1 0,0-1 0,-1 0 0,1 0 0,0 0 0,0 0 0,0 0 0,1-1 0,-5-4 0,3 2 0,0-1 0,0 1 0,1-1 0,0 0 0,0 0 0,1 0 0,0 0 0,-3-13 0,1-7 0,1-1 0,1 0 0,2-46 0,1 52 0,-1 5 0,0 0 0,2 1 0,0-1 0,5-20 0,-5 30 0,1-1 0,0 1 0,0-1 0,0 1 0,1 0 0,0 0 0,0 1 0,0-1 0,1 1 0,0 0 0,0 0 0,6-5 0,55-50 0,-42 37 0,0 0 0,31-20 0,11 8 0,-52 29 0,-1-1 0,1 0 0,-1-1 0,-1-1 0,17-13 0,-7 1 0,0-1 0,-2-1 0,-1-1 0,0 0 0,-2-2 0,-1 0 0,-1 0 0,-2-1 0,14-38 0,-18 41 0,-1-1 0,-2 0 0,0-1 0,-1 1 0,-2-1 0,-1 0 0,-2-50 0,-1 70 1,0-1 1,-1 1-1,0 0 0,0 0 0,-1 0 0,0 0 0,0 0 1,0 0-1,0 1 0,-1-1 0,0 1 0,0 0 0,-1 0 0,-8-7 1,-9-6-19,-1 1 1,-30-18 0,-14-10-1318,50 30-5492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8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560 115 24575,'-1'-3'0,"0"0"0,0 0 0,0 0 0,-1 0 0,1 0 0,-1 0 0,0 0 0,0 1 0,0-1 0,0 0 0,0 1 0,-4-3 0,-30-27 0,27 26 0,-1 1 0,1 0 0,-1 0 0,0 1 0,0 1 0,0-1 0,-1 2 0,1-1 0,-19-1 0,-8 2 0,-55 3 0,33 1 0,51-2 0,1 0 0,-1 1 0,0 1 0,1-1 0,-1 1 0,1 0 0,-1 1 0,1 0 0,0 0 0,0 0 0,0 1 0,1 0 0,-1 0 0,1 1 0,0 0 0,0 0 0,1 0 0,-1 1 0,-4 6 0,4-3 0,0 0 0,0 0 0,1 1 0,0 0 0,1 0 0,0 0 0,0 0 0,1 1 0,1-1 0,0 1 0,0 0 0,1 0 0,0 11 0,1-15 0,0 1 0,1-1 0,-1 1 0,2-1 0,-1 1 0,1-1 0,0 1 0,1-1 0,-1 0 0,2 0 0,-1 0 0,1-1 0,0 1 0,0-1 0,0 0 0,1 0 0,0 0 0,1-1 0,-1 1 0,1-1 0,0-1 0,0 1 0,0-1 0,1 0 0,11 5 0,-1-2 0,0 0 0,1-1 0,0-1 0,0-1 0,0-1 0,0 0 0,21 0 0,15-2 0,61-7 0,-110 5 0,1 1 0,-1-1 0,0-1 0,0 1 0,0-1 0,0 0 0,0 0 0,0 0 0,-1-1 0,1 1 0,-1-1 0,1-1 0,-1 1 0,0 0 0,0-1 0,-1 0 0,1 0 0,-1 0 0,0 0 0,0-1 0,0 1 0,-1-1 0,1 0 0,1-5 0,4-12 0,-1-1 0,-1 1 0,0-1 0,1-27 0,-2 16 0,-7 60 0,0 1 0,4 44 0,0-10 0,-2 1045-1365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24575,'48'-1'0,"-20"0"0,1 1 0,-1 1 0,38 6 0,-59-5 0,1 0 0,0 0 0,-1 0 0,1 1 0,-1 0 0,0 1 0,0 0 0,0 0 0,0 0 0,-1 1 0,0 0 0,0 0 0,0 0 0,0 1 0,-1 0 0,8 10 0,-10-9 0,0 0 0,0 0 0,-1 0 0,0 0 0,0 0 0,0 1 0,-1-1 0,0 0 0,-1 1 0,1 7 0,-2 2 0,1 0 0,-2-1 0,-5 25 0,6-37 0,0 1 0,-1-1 0,0 1 0,0-1 0,-1 0 0,1 1 0,-1-1 0,0 0 0,0-1 0,0 1 0,0 0 0,-1-1 0,0 0 0,1 0 0,-1 0 0,0 0 0,-1-1 0,1 1 0,0-1 0,-1 0 0,-6 2 0,-10 6 0,99 24 0,-59-24 0,-1 0 0,0 1 0,0 1 0,-1 1 0,17 17 0,-28-25 0,-1 1 0,0 1 0,0-1 0,0 1 0,0 0 0,-1 0 0,-1 0 0,1 0 0,-1 1 0,0 0 0,-1-1 0,1 1 0,-2 0 0,1 0 0,-1 0 0,0 10 0,0-8 0,-1 1 0,-1-1 0,0 1 0,0-1 0,-1 1 0,0-1 0,-7 19 0,6-25 0,1 1 0,-1-1 0,0 1 0,0-1 0,0 0 0,-1 0 0,1 0 0,-1-1 0,0 1 0,0-1 0,-1 0 0,1 0 0,0-1 0,-1 1 0,0-1 0,0 0 0,-9 3 0,-17 4-195,0-1 0,0-1 0,-1-2 0,0-1 0,0-2 0,-33-1 0,41-2-6631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3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49 24575,'1'-1'0,"-1"0"0,0 0 0,1 0 0,-1 0 0,1 0 0,-1 1 0,1-1 0,-1 0 0,1 0 0,0 1 0,-1-1 0,1 0 0,0 1 0,-1-1 0,1 1 0,0-1 0,0 1 0,0-1 0,-1 1 0,1-1 0,0 1 0,0 0 0,0-1 0,0 1 0,1 0 0,31-8 0,-20 6 0,18-5 0,0 1 0,0 2 0,1 1 0,-1 1 0,56 4 0,-32 4 0,0 2 0,75 21 0,-124-28 0,0 1 0,0 0 0,0 0 0,0 0 0,0 1 0,0 0 0,-1 0 0,1 1 0,-1-1 0,0 1 0,0 0 0,0 1 0,-1-1 0,7 9 0,-8-8 0,0 1 0,0 0 0,-1 0 0,0 0 0,0 0 0,0 1 0,-1-1 0,0 0 0,0 1 0,-1-1 0,0 1 0,0-1 0,0 1 0,-2 8 0,1-8 0,0 0 0,-1 0 0,0-1 0,0 1 0,-1 0 0,0-1 0,0 0 0,0 0 0,-1 0 0,0 0 0,0 0 0,0-1 0,-1 1 0,0-1 0,0 0 0,0-1 0,0 1 0,-7 3 0,-11 6 0,-1-1 0,1-1 0,-37 13 0,5-3 0,54-21 0,0-1 0,0 0 0,0 1 0,0-1 0,0 1 0,0-1 0,0 1 0,0-1 0,1 1 0,-1 0 0,0-1 0,0 1 0,0 0 0,1 0 0,-1 0 0,0 0 0,1 0 0,-1 0 0,1 0 0,-2 1 0,3-1 0,-1-1 0,0 1 0,0 0 0,1-1 0,-1 1 0,0 0 0,1-1 0,-1 1 0,0 0 0,1-1 0,-1 1 0,1-1 0,-1 1 0,1-1 0,-1 1 0,1-1 0,0 0 0,-1 1 0,1-1 0,-1 0 0,1 1 0,0-1 0,0 1 0,58 15 0,-43-12 0,-11-3 0,68 17 0,-2 4 0,0 2 0,68 35 0,-121-48 0,0 1 0,0 0 0,-1 2 0,-1 0 0,-1 1 0,0 0 0,0 1 0,-2 1 0,0 0 0,-1 1 0,-1 0 0,0 1 0,-2 0 0,9 24 0,-15-33 0,0 1 0,-1-1 0,-1 1 0,1 0 0,-2-1 0,1 1 0,-2 0 0,1 0 0,-2-1 0,1 1 0,-1-1 0,-1 1 0,0-1 0,0 0 0,-1 0 0,-1 0 0,1 0 0,-8 10 0,3-7 0,0-1 0,-1-1 0,0 1 0,-1-2 0,0 0 0,-1 0 0,0-1 0,0 0 0,-1-1 0,0 0 0,0-1 0,-18 6 0,-41 12 0,-112 22 0,53-15 0,108-27-341,-1 0 0,0-2-1,-30 1 1,25-3-6485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8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24575,'37'462'0,"-9"-187"0,-26-115 0,-4-122 0,2 0 0,1 1 0,2-1 0,2 0 0,17 66 0,41 103-1365,-54-173-5461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0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1 271 24575,'0'-3'0,"1"0"0,0 1 0,-1-1 0,1 1 0,0 0 0,0-1 0,1 1 0,-1 0 0,0-1 0,1 1 0,-1 0 0,1 0 0,0 0 0,0 0 0,2-1 0,34-28 0,-32 26 0,29-19 0,0 2 0,1 1 0,1 2 0,1 1 0,1 2 0,60-16 0,-46 19 0,1 2 0,0 2 0,0 3 0,80 1 0,-114 5 0,1 1 0,-1 0 0,0 2 0,25 6 0,-38-7 0,0 1 0,-1-1 0,1 1 0,-1 0 0,0 0 0,0 1 0,0 0 0,0 0 0,-1 0 0,1 1 0,-1 0 0,0 0 0,-1 0 0,1 1 0,5 9 0,5 13 0,-2 0 0,-1 1 0,-1 1 0,-2-1 0,0 2 0,-3-1 0,6 60 0,-6 5 0,-8 121 0,-1-191 0,0 0 0,-2 0 0,-1 0 0,0-1 0,-2 0 0,-1 0 0,-1 0 0,-1-2 0,-1 1 0,-1-1 0,0-1 0,-2 0 0,-1-1 0,0-1 0,-24 21 0,-225 198 0,264-238 0,1 0 0,-1 0 0,1 0 0,0 1 0,-1-1 0,1 0 0,0 1 0,-1-1 0,1 0 0,0 1 0,0-1 0,-1 0 0,1 1 0,0-1 0,0 0 0,-1 1 0,1-1 0,0 1 0,0-1 0,0 1 0,0-1 0,0 0 0,0 1 0,0-1 0,0 1 0,0-1 0,0 1 0,0-1 0,0 1 0,0-1 0,0 0 0,0 1 0,0-1 0,0 1 0,1-1 0,-1 1 0,0-1 0,0 0 0,0 1 0,1 0 0,21 7 0,34-5 0,199-16 0,33 0 0,272 14-1365,-533-1-5461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1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3 424 24575,'-3'-125'0,"6"-131"0,-2 254 0,-1-1 0,1 1 0,0 0 0,0 0 0,0 0 0,0 0 0,0 0 0,0 0 0,0 0 0,1 0 0,-1 0 0,0 1 0,1-1 0,0 1 0,-1-1 0,1 1 0,0-1 0,0 1 0,0 0 0,0 0 0,0 0 0,0 0 0,0 0 0,0 0 0,1 1 0,-1-1 0,0 1 0,0 0 0,1-1 0,-1 1 0,0 0 0,0 0 0,5 1 0,10 0 0,0 0 0,1 1 0,20 5 0,-30-5 0,337 85 0,-303-80 0,-23-5 0,0 2 0,0 0 0,-1 1 0,28 11 0,-44-15 0,0 1 0,1 0 0,-1 0 0,0 0 0,0 0 0,0 0 0,0 0 0,-1 1 0,1-1 0,-1 1 0,1-1 0,-1 1 0,0-1 0,0 1 0,1 3 0,11 50 0,-9-33 0,9 56 0,-4 1 0,-3 1 0,-8 137 0,-1-69 0,3 587-1365,0-711-5461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3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24575,'625'0'-1365,"-606"0"-5461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2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848 139 24575,'-6'-2'0,"1"0"0,-1 0 0,1 0 0,-1-1 0,1 0 0,0 0 0,0 0 0,0-1 0,1 1 0,-7-8 0,-12-6 0,3 5 0,0 1 0,-1 2 0,-1 0 0,0 0 0,0 2 0,-1 1 0,-40-6 0,19 8 0,-1 1 0,1 2 0,-49 5 0,86-3 0,0 1 0,0 0 0,1 0 0,-1 0 0,1 1 0,0-1 0,0 2 0,0-1 0,0 1 0,0 0 0,1 0 0,-10 9 0,-6 8 0,-31 40 0,31-34 0,6-9 0,1 1 0,1 0 0,1 1 0,0 1 0,2-1 0,1 2 0,0 0 0,-10 41 0,11-32 0,2-1 0,1 1 0,2 0 0,0 47 0,3-70 0,0 0 0,1 1 0,-1-1 0,2 0 0,-1 0 0,1 0 0,1 0 0,-1 0 0,1 0 0,0-1 0,1 1 0,0-1 0,0 0 0,1 0 0,0-1 0,0 1 0,0-1 0,1 0 0,10 9 0,6 4 0,0-1 0,1 0 0,1-2 0,0-1 0,1-1 0,1-1 0,0-1 0,1-1 0,0-1 0,0-2 0,1 0 0,0-2 0,1-2 0,37 3 0,80 4 0,-98-6 0,90 0 0,-122-6 0,-1-1 0,0 0 0,0-1 0,0-1 0,0 0 0,0-1 0,-1 0 0,1-1 0,-2-1 0,15-9 0,37-32-1365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24575,'7'0'0,"7"0"0,8 0 0,9 0 0,6 0 0,8 3 0,7 2 0,4 0 0,-5-1 0,-11-1-8191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5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1 359 24575,'5'-1'0,"1"-1"0,0 0 0,-1-1 0,1 1 0,-1-1 0,0 0 0,0-1 0,0 1 0,0-1 0,6-7 0,13-7 0,132-97 0,-84 60 0,-62 47 0,7-3 0,-1-1 0,0-1 0,0-1 0,-2 0 0,1-1 0,20-30 0,-72 70 0,19-14 0,-78 47 0,64-40 0,1 1 0,0 1 0,1 2 0,-41 40 0,30-30 0,34-28 0,1 1 0,-1 0 0,1 0 0,1 0 0,-1 0 0,0 1 0,-4 6 0,9-9 0,0-1 0,0 0 0,1 0 0,-1 0 0,0 1 0,1-1 0,-1 0 0,1 1 0,0-1 0,0 0 0,0 1 0,0-1 0,0 0 0,0 1 0,1-1 0,-1 0 0,1 1 0,-1-1 0,1 0 0,0 0 0,0 0 0,0 1 0,0-1 0,1 0 0,-1 0 0,0-1 0,1 1 0,2 2 0,16 18 0,2-1 0,1-2 0,0 0 0,1-1 0,1-1 0,27 13 0,21 15 0,242 138-945,-296-173 525,1 1-6406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4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24575,'4'0'0,"5"0"0,4 0 0,5 0 0,2 0 0,6 0 0,2 0 0,0 0 0,-1 0 0,-1 0 0,-2 0 0,0 0 0,3 0 0,0 0 0,0 0 0,-5 0-8191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5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24575,'0'946'-1365,"0"-923"-5461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7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24575,'0'-3'0,"0"1"0,1-1 0,-1 0 0,1 0 0,-1 0 0,1 1 0,0-1 0,0 0 0,0 1 0,1-1 0,-1 1 0,1-1 0,-1 1 0,1 0 0,0-1 0,0 1 0,0 0 0,0 0 0,0 0 0,0 1 0,0-1 0,1 0 0,-1 1 0,1 0 0,-1-1 0,1 1 0,0 0 0,-1 0 0,1 1 0,0-1 0,0 0 0,2 1 0,14-3 0,-1 1 0,1 1 0,35 2 0,-28 0 0,14 0 0,71 11 0,-98-10 0,1 1 0,-1 0 0,0 1 0,0 0 0,-1 1 0,1 1 0,-1 0 0,0 1 0,13 9 0,-20-11 0,-1 0 0,1 0 0,-1 0 0,0 1 0,-1-1 0,1 1 0,-1 0 0,0 0 0,-1 0 0,1 0 0,-1 1 0,0-1 0,-1 0 0,0 1 0,1 8 0,1 15 0,-2 0 0,-3 34 0,0-22 0,2-36 0,0-1 0,-1 0 0,0 0 0,0 0 0,0 1 0,-1-1 0,1 0 0,-1 0 0,-1-1 0,1 1 0,-1 0 0,1-1 0,-1 1 0,-6 5 0,3-3 0,-1 0 0,-1-1 0,1 0 0,-1 0 0,0-1 0,0 0 0,-14 6 0,-2-2 0,0 0 0,-1-1 0,0-2 0,-1-1 0,-27 3 0,118-12 0,109 8 0,-169-3 0,1-1 0,-1 1 0,1 0 0,-1 0 0,0 1 0,0 0 0,0 0 0,0 0 0,0 1 0,0-1 0,0 1 0,-1 0 0,1 0 0,-1 1 0,0-1 0,0 1 0,0 0 0,0 0 0,-1 1 0,0-1 0,0 1 0,0-1 0,0 1 0,2 7 0,0 3 0,0-1 0,-2 0 0,0 1 0,0 0 0,-1 0 0,-1 0 0,-1 24 0,0-37 0,0 18 0,-1 0 0,0 0 0,-1 0 0,-2-1 0,-5 21 0,7-35 0,0 1 0,-1 0 0,0-1 0,0 1 0,0-1 0,-1 0 0,0 0 0,0 0 0,0 0 0,0-1 0,-1 0 0,0 0 0,0 0 0,0 0 0,0-1 0,0 0 0,-1 0 0,0 0 0,1-1 0,-9 3 0,-140 40 120,137-41-332,-2-1 0,1-1 0,0 0-1,-1-1 1,1-1 0,-30-3 0,27-2-6614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6 24575,'-66'-2'0,"43"0"0,0 1 0,0 1 0,-1 1 0,1 1 0,-41 9 0,54-7 0,1 0 0,0 1 0,0 0 0,0 1 0,1 0 0,0 0 0,0 0 0,0 1 0,1 1 0,0-1 0,-7 10 0,4-4 0,1 1 0,0-1 0,1 1 0,1 1 0,0 0 0,-6 20 0,10-24 0,0 1 0,1-1 0,0 1 0,1 0 0,0-1 0,1 1 0,1 0 0,-1 0 0,2-1 0,5 22 0,-5-26 0,0 0 0,1 0 0,0 0 0,0 0 0,0-1 0,1 1 0,0-1 0,1 0 0,-1-1 0,1 1 0,0-1 0,0 1 0,1-2 0,0 1 0,0-1 0,0 1 0,0-2 0,8 5 0,-11-7 0,10 6 0,2-1 0,-1 0 0,1-1 0,22 5 0,-31-10 0,-1 1 0,1-1 0,-1 0 0,1-1 0,-1 1 0,1-1 0,-1 0 0,0 0 0,0-1 0,1 1 0,-1-1 0,0 0 0,0-1 0,0 1 0,-1-1 0,7-5 0,10-7 0,0-2 0,-2 0 0,0-1 0,0-1 0,18-26 0,-29 34 0,0-1 0,-1 0 0,0 0 0,-1 0 0,0-1 0,-1 0 0,0 0 0,-1 0 0,-1 0 0,0-1 0,1-21 0,-4-37 0,-2 227 0,3 102 0,9-182 0,-5-46 0,2 48 0,-8 254-1365,1-312-5461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1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24575,'0'428'0,"0"-426"0,-1 1 0,1-1 0,0 1 0,0-1 0,1 1 0,-1-1 0,0 0 0,1 1 0,0-1 0,-1 1 0,1-1 0,0 0 0,0 0 0,0 1 0,1-1 0,-1 0 0,0 0 0,1 0 0,0 0 0,-1-1 0,1 1 0,0 0 0,0-1 0,0 1 0,2 1 0,2-1 0,0 0 0,1-1 0,-1 1 0,1-1 0,-1 0 0,1-1 0,-1 1 0,11-2 0,536-3-1365,-533 4-5461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3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24575,'-2'110'0,"5"118"0,20-74 0,-1-31 0,-13-78 0,6 58 0,6 62 0,-12-106 0,4 113 0,-13-126-1365,0-27-5461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6:56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24575,'0'114'0,"13"351"0,-1 114 0,-15-347 0,3-79-1365,0-134-5461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6:58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24575,'0'-1'0,"0"1"0,1-1 0,-1 0 0,1 0 0,-1 0 0,1 0 0,-1 0 0,1 0 0,0 0 0,-1 1 0,1-1 0,0 0 0,0 1 0,0-1 0,-1 0 0,1 1 0,0-1 0,0 1 0,0-1 0,0 1 0,0 0 0,0-1 0,0 1 0,0 0 0,0 0 0,0-1 0,2 1 0,33-4 0,-32 4 0,78-5 0,0 3 0,-1 4 0,1 4 0,-1 3 0,101 24 0,-175-31 0,0 0 0,0 1 0,-1-1 0,1 1 0,-1 0 0,1 1 0,-1 0 0,0 0 0,-1 0 0,1 0 0,-1 1 0,0 0 0,9 11 0,-9-9 0,-1 1 0,0 0 0,0 0 0,0 0 0,-1 1 0,0-1 0,-1 1 0,0 0 0,0 0 0,0 15 0,0-4 0,-1 0 0,-1 1 0,-1-1 0,-1 0 0,-4 23 0,4-37 0,1 0 0,-1 1 0,0-1 0,0 0 0,-1 0 0,0-1 0,0 1 0,0-1 0,-1 1 0,0-1 0,0 0 0,0 0 0,-1-1 0,1 1 0,-1-1 0,0 0 0,0 0 0,-1-1 0,1 0 0,-7 4 0,-77 19 0,89-26 0,0 0 0,1 0 0,-1 1 0,1-1 0,-1 0 0,0 0 0,1 0 0,-1 0 0,0 1 0,1-1 0,-1 0 0,0 1 0,1-1 0,-1 0 0,0 0 0,0 1 0,1-1 0,-1 0 0,0 1 0,0-1 0,0 1 0,1-1 0,-1 0 0,0 1 0,0-1 0,0 0 0,0 1 0,0-1 0,0 1 0,0-1 0,0 1 0,0-1 0,0 0 0,0 1 0,0-1 0,0 1 0,0-1 0,0 0 0,0 1 0,-1-1 0,1 1 0,0-1 0,0 0 0,0 1 0,-1-1 0,1 0 0,0 1 0,0-1 0,-1 0 0,1 0 0,0 1 0,-1-1 0,1 0 0,0 0 0,-1 1 0,1-1 0,0 0 0,-1 0 0,1 0 0,-1 0 0,1 1 0,0-1 0,-1 0 0,1 0 0,-1 0 0,34 15 0,-18-11 0,50 16 0,100 46 0,-146-57 0,-1 1 0,0 1 0,-1 0 0,0 1 0,-1 1 0,0 1 0,-1 0 0,-1 1 0,24 32 0,-33-38 0,0 0 0,-1 1 0,-1-1 0,0 1 0,0 0 0,-1 0 0,0 1 0,0-1 0,-1 20 0,0-12 0,-2 0 0,0 0 0,-1 0 0,-8 34 0,6-40 0,0 0 0,-1 0 0,-1-1 0,0 1 0,0-1 0,-1 0 0,0-1 0,-1 0 0,-1 0 0,1-1 0,-1 0 0,-1 0 0,0-1 0,0 0 0,0-1 0,-1 0 0,0-1 0,-1 0 0,-17 7 0,-16 2 0,-1-2 0,0-2 0,-90 10 0,102-17 0,5 2-1365,8-1-5461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0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613 88 24575,'-1'-3'0,"1"-1"0,-1 1 0,0 0 0,-1 0 0,1-1 0,0 1 0,-1 0 0,0 0 0,1 1 0,-1-1 0,0 0 0,-1 0 0,1 1 0,0 0 0,-1-1 0,1 1 0,-1 0 0,0 0 0,0 0 0,0 1 0,0-1 0,0 1 0,0-1 0,0 1 0,0 0 0,-4-1 0,-13-4 0,-1 1 0,-37-5 0,50 9 0,-1 0 0,1 1 0,-1 1 0,0 0 0,1 0 0,0 0 0,-1 1 0,1 0 0,0 1 0,0 0 0,0 0 0,0 1 0,0 0 0,-8 6 0,-11 9 0,1 1 0,-33 33 0,20-17 0,28-26 0,-11 8 0,0 1 0,2 2 0,0 0 0,-26 38 0,42-54 0,1 0 0,0 0 0,0 0 0,1 0 0,-1 0 0,1 1 0,0 0 0,1-1 0,-1 1 0,1 0 0,0 0 0,1-1 0,-1 1 0,1 0 0,0 0 0,1 0 0,-1 0 0,1 0 0,0-1 0,1 1 0,-1 0 0,1-1 0,0 1 0,1-1 0,-1 1 0,1-1 0,0 0 0,1 0 0,4 5 0,-3-4 0,1-1 0,0 0 0,0 0 0,1-1 0,-1 0 0,1 0 0,0 0 0,0-1 0,0 0 0,1 0 0,-1-1 0,1 0 0,-1 0 0,1-1 0,11 1 0,-3-1 0,1 0 0,0-1 0,0-1 0,0-1 0,-1 0 0,19-5 0,-27 3 0,0 0 0,-1 0 0,1 0 0,-1-1 0,0 0 0,0 0 0,-1 0 0,0-1 0,0 0 0,0-1 0,-1 1 0,0-1 0,0 0 0,4-8 0,34-39 0,-35 45 0,0 0 0,0-1 0,-1 0 0,-1 0 0,1 0 0,-2-1 0,6-13 0,25-84 0,-2 5 0,-34 102 0,0 0 0,0 0 0,0 0 0,1 0 0,-1 1 0,0-1 0,0 0 0,1 0 0,-1 0 0,1 1 0,-1-1 0,1 0 0,-1 0 0,1 1 0,-1-1 0,1 1 0,0-1 0,-1 0 0,1 1 0,0-1 0,0 1 0,-1-1 0,1 1 0,1-1 0,4 19 0,-7 38 0,-33 189 0,15-132 0,-8 210 0,24-240 0,-23 136 0,16-153 0,6 34 120,4-60-321,0-35-263,0-13-356,0-19-6006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1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24575,'-3'39'0,"-1"0"0,-10 45 0,4-27 0,-4 23 0,-9 65 0,19-122 0,2-17 0,1-1 0,0 0 0,1 1 0,-1-1 0,1 1 0,1 6 0,-1-10 0,0-1 0,1 0 0,-1 1 0,1-1 0,-1 0 0,1 1 0,-1-1 0,1 0 0,0 0 0,0 0 0,0 0 0,0 0 0,0 0 0,0 0 0,0 0 0,0 0 0,0 0 0,0-1 0,0 1 0,0 0 0,1-1 0,-1 1 0,0-1 0,1 1 0,-1-1 0,0 1 0,1-1 0,-1 0 0,3 0 0,31 3 0,0-2 0,52-5 0,3 0 0,-2 5-1365,-69-1-5461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6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916 70 24575,'0'-1'0,"-1"0"0,1 0 0,-1 0 0,0 0 0,1 0 0,-1 0 0,0 0 0,0 0 0,0 0 0,1 0 0,-1 0 0,0 1 0,0-1 0,0 0 0,0 1 0,-1-1 0,1 0 0,0 1 0,0-1 0,0 1 0,-2-1 0,-33-10 0,29 9 0,-31-8 0,1 1 0,-78-9 0,96 17 0,0 1 0,0 1 0,0 0 0,0 1 0,1 1 0,-1 1 0,1 0 0,-21 9 0,13-3 0,-5 2 0,-59 30 0,81-37 0,1 1 0,-1 0 0,1 0 0,0 1 0,1 0 0,0 0 0,0 1 0,0-1 0,1 2 0,-10 16 0,-27 56 0,-3 6 0,-44 115 0,78-172 0,2 0 0,1 1 0,2 1 0,1-1 0,1 1 0,-1 57 0,6-72 0,1 0 0,0 1 0,1-1 0,1 0 0,0 0 0,11 29 0,-11-39 0,1 0 0,0 1 0,0-1 0,1-1 0,0 1 0,0-1 0,0 0 0,1 0 0,0 0 0,0-1 0,1 0 0,-1 0 0,1 0 0,0-1 0,0 0 0,13 4 0,36 12 0,0-3 0,0-3 0,1-2 0,1-2 0,0-3 0,1-3 0,-1-2 0,69-7 0,-110 4 0,-1-1 0,1-1 0,-1-1 0,0 0 0,0-1 0,22-11 0,83-50 0,-56 27 0,-42 25 0,-1 0 0,-1-1 0,0-2 0,-1 0 0,-1-1 0,-1-1 0,0 0 0,-2-2 0,23-34 0,-33 43 0,-1 1 0,0-1 0,0 0 0,-2 0 0,1-1 0,-2 1 0,3-17 0,0-90 0,-4 102 0,-1 0 0,-1 0 0,0 1 0,-1-1 0,-1 0 0,-1 1 0,0 0 0,-1-1 0,0 2 0,-2-1 0,-12-22 0,-7-6 0,10 14 0,-36-46 0,38 58-124,-1 1 0,0 0 0,-1 1 0,-1 1 0,0 0 0,-1 1-1,-1 1 1,0 1 0,0 1 0,-42-17 0,39 21-6702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2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 24575,'2'194'0,"-4"204"0,-9-290 0,0 32 0,-6 242 0,10 17 8,9-237-1381,-2-141-5453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7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0 247 24575,'0'-10'0,"1"-1"0,0 1 0,1 0 0,0 0 0,0 0 0,1 0 0,1 0 0,-1 0 0,2 1 0,-1-1 0,1 1 0,1 0 0,-1 1 0,2-1 0,-1 1 0,1 1 0,0-1 0,1 1 0,9-8 0,-7 8 0,0 1 0,0 0 0,0 0 0,1 1 0,0 0 0,0 0 0,0 2 0,1-1 0,-1 1 0,1 1 0,0 0 0,0 1 0,0 0 0,-1 1 0,1 0 0,19 3 0,-16-1 0,-1 1 0,0 0 0,1 1 0,-2 0 0,1 1 0,0 1 0,-1 0 0,0 1 0,-1 0 0,1 1 0,-1 0 0,-1 1 0,0 0 0,0 1 0,-1 0 0,0 1 0,16 23 0,-4-4 0,-11-17 0,-1 1 0,-1 0 0,0 0 0,0 1 0,-2 0 0,0 0 0,8 28 0,4 26 0,-11-47 0,-2 0 0,-1 0 0,-1 0 0,2 34 0,-5-48 0,-1-1 0,0 0 0,-1 0 0,1 0 0,-2 1 0,1-1 0,-1 0 0,0 0 0,0-1 0,-1 1 0,0 0 0,0-1 0,0 0 0,-1 1 0,0-1 0,0-1 0,-1 1 0,0-1 0,0 1 0,0-1 0,0-1 0,-1 1 0,0-1 0,0 0 0,-12 6 0,-3 2 0,-28 17 0,-75 30 0,111-54 0,0 0 0,-1 0 0,1-2 0,-1 1 0,0-2 0,-1 0 0,1 0 0,0-2 0,0 0 0,-1 0 0,-15-3 0,25 2 0,1-1 0,-1 1 0,1 0 0,0-1 0,0 0 0,0 0 0,0-1 0,0 1 0,0-1 0,0 1 0,1-1 0,0 0 0,-1-1 0,1 1 0,0-1 0,0 1 0,1-1 0,-1 0 0,1 0 0,0 0 0,0 0 0,0 0 0,-2-9 0,1 0 0,1 0 0,0-1 0,1 1 0,0 0 0,1-1 0,0 1 0,3-15 0,-2 26 0,0-1 0,-1 0 0,1 0 0,1 1 0,-1-1 0,0 1 0,1-1 0,-1 1 0,1 0 0,0-1 0,-1 1 0,1 0 0,0 0 0,0 0 0,1 0 0,-1 1 0,0-1 0,1 0 0,-1 1 0,1 0 0,-1-1 0,1 1 0,0 0 0,-1 1 0,1-1 0,0 0 0,0 1 0,-1-1 0,1 1 0,0 0 0,0 0 0,4 1 0,4-1 0,0 0 0,-1 1 0,1 0 0,-1 1 0,1 0 0,-1 1 0,17 6 0,21 15 0,76 52 0,-49-28 0,-28-23 0,-32-18 0,-1 1 0,26 18 0,48 34-1365,-68-47-5461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9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246 7 24575,'-35'-2'0,"30"1"0,1 1 0,-1-1 0,1 1 0,-1-1 0,1 1 0,-1 1 0,1-1 0,0 1 0,-1-1 0,1 1 0,0 0 0,-1 1 0,1-1 0,0 1 0,0 0 0,0 0 0,0 0 0,0 0 0,1 1 0,-1 0 0,1 0 0,-1 0 0,1 0 0,0 0 0,0 0 0,-4 7 0,-5 9 0,0 0 0,2 0 0,0 1 0,1 0 0,1 1 0,1 0 0,1 0 0,0 1 0,-2 23 0,1 23 0,4 110 0,3-114 0,0-60 0,0 0 0,0 1 0,0-1 0,1 0 0,0 0 0,0 0 0,0 0 0,0 0 0,0 0 0,1 0 0,0 0 0,-1-1 0,2 1 0,-1 0 0,0-1 0,1 0 0,-1 1 0,1-1 0,0 0 0,0-1 0,4 4 0,-1-2 0,1-1 0,1 1 0,-1-1 0,0 0 0,1-1 0,-1 0 0,1 0 0,0 0 0,0-1 0,11 0 0,-9 0 0,1 0 0,-1-1 0,0 0 0,1-1 0,-1 0 0,1-1 0,-1 0 0,0 0 0,0-1 0,0-1 0,-1 0 0,1 0 0,-1 0 0,0-1 0,0-1 0,0 0 0,-1 0 0,0 0 0,0-1 0,0-1 0,-1 1 0,0-1 0,-1 0 0,10-16 0,-8 13 0,-1-2 0,0 1 0,-1-1 0,-1 0 0,0 0 0,-1 0 0,0-1 0,-1 0 0,2-19 0,-1-10 0,-5-74 0,-1 48 0,1 54-97,-1 0-1,0 1 1,-2-1-1,1 1 1,-2 0-1,0 0 1,0 0-1,-1 1 1,-1 0-1,0 0 1,-1 0-1,-1 1 0,-10-12 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0.6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24575,'3'6'0,"0"-1"0,0 1 0,0 0 0,-1 1 0,0-1 0,0 0 0,0 1 0,-1-1 0,0 1 0,0 0 0,-1-1 0,0 1 0,-1 10 0,1 1 0,2 100 0,-3-58 0,14 107 0,0-101 11,-6-41-469,-2 1-1,2 41 0,-7-48-6367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1.5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24575,'11'140'0,"0"-2"0,-8-89 0,17 95 0,0-11 0,-20-61 60,-1-56-345,1 1 0,1 0 0,0-1 0,3 18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8.0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 24575,'15'-1'0,"1"1"0,-1 1 0,0 0 0,1 1 0,-1 1 0,0 0 0,0 1 0,-1 1 0,1 0 0,-1 1 0,0 0 0,0 1 0,-1 1 0,14 10 0,112 74 0,-73-50 0,77 65 0,-136-102 0,-1 1 0,0 0 0,0 0 0,0 0 0,-1 1 0,0 0 0,0 0 0,-1 0 0,1 1 0,3 11 0,-7-15 0,0 0 0,0 0 0,-1 0 0,1 0 0,-1 1 0,0-1 0,0 0 0,-1 0 0,1 0 0,-1 0 0,0 0 0,0 0 0,0 0 0,0 0 0,-1 0 0,0 0 0,0 0 0,0-1 0,0 1 0,0-1 0,-1 0 0,1 1 0,-6 3 0,-1 2 0,-1-1 0,0-1 0,0 0 0,-1 0 0,0-1 0,0 0 0,-1-1 0,1 0 0,-1-1 0,0 0 0,0-1 0,-20 3 0,-19 1 0,-83 0 0,126-7 0,68 5 0,0 3 0,0 2 0,83 25 0,-115-23 0,-1 0 0,0 1 0,0 2 0,46 34 0,-11-7 0,-56-37 0,0 0 0,0 0 0,0 1 0,-1-1 0,0 1 0,0 1 0,-1-1 0,1 1 0,-1-1 0,-1 1 0,0 0 0,4 10 0,3 14 0,11 50 0,-19-71 0,0-4 0,-1-1 0,0 1 0,0-1 0,-1 1 0,0-1 0,0 1 0,0-1 0,0 1 0,-1-1 0,0 1 0,0-1 0,-3 9 0,1-10 0,1 0 0,0 0 0,-1-1 0,0 1 0,0-1 0,0 1 0,0-1 0,0 0 0,-1 0 0,1-1 0,-1 1 0,0-1 0,0 1 0,0-1 0,0 0 0,-6 1 0,-22 7 0,-2-1 0,1-2 0,-1-1 0,0-2 0,-37 1 0,-68 9 0,-327 90 0,442-99-1365,4-1-5461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9.4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24575,'11'60'0,"-1"-10"0,-6 109 0,-4-93 0,11 88 0,34 129 0,-38-226-6,-2 1-1,-6 109 1,-2-60-1340,4-88-5480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1.4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1 251 24575,'-1'-21'0,"1"1"0,1-1 0,1 1 0,1 0 0,9-33 0,-10 48 0,0 0 0,0-1 0,1 1 0,0 0 0,0 0 0,0 1 0,0-1 0,1 1 0,-1-1 0,1 1 0,1 0 0,-1 1 0,0-1 0,1 1 0,0 0 0,-1 0 0,1 0 0,1 0 0,-1 1 0,0 0 0,0 0 0,1 1 0,-1-1 0,1 1 0,8-1 0,9 0 0,0 0 0,0 1 0,1 2 0,-1 0 0,44 8 0,-53-5 0,0 0 0,-1 0 0,1 1 0,-1 1 0,0 0 0,-1 1 0,1 1 0,-1 0 0,-1 0 0,19 18 0,-11-7 0,-2 0 0,0 1 0,-1 1 0,-2 1 0,0 0 0,-1 1 0,-1 0 0,-1 1 0,-1 0 0,7 29 0,-6-12 0,-2 2 0,-1-1 0,2 80 0,-16 129 0,5-242 0,0-1 0,-1 0 0,1 0 0,-2 0 0,1 0 0,-1 0 0,-1 0 0,1-1 0,-1 1 0,0-1 0,-1 0 0,0 0 0,-7 7 0,0-1 0,-1-1 0,0 0 0,0-2 0,-1 1 0,-20 10 0,31-19 0,0 0 0,-1 0 0,1 0 0,-1 0 0,1-1 0,-1 0 0,0 0 0,1 0 0,-1 0 0,0 0 0,0-1 0,0 1 0,1-1 0,-1 0 0,0 0 0,0-1 0,0 1 0,0-1 0,1 0 0,-1 0 0,0 0 0,1 0 0,-1-1 0,1 1 0,-1-1 0,1 0 0,0 0 0,-1 0 0,1 0 0,0-1 0,1 0 0,-1 1 0,0-1 0,1 0 0,-1 0 0,1 0 0,0-1 0,-2-4 0,-5-7 0,2-1 0,0 1 0,1-1 0,0-1 0,2 1 0,0-1 0,-3-23 0,5 26 0,0 0 0,1 0 0,1-1 0,0 1 0,5-28 0,-5 40 0,1-1 0,0 1 0,-1-1 0,1 1 0,0 0 0,0-1 0,0 1 0,1 0 0,-1 0 0,1 0 0,-1 0 0,1 0 0,-1 0 0,1 0 0,0 0 0,0 1 0,0-1 0,0 1 0,0 0 0,0-1 0,1 1 0,-1 0 0,0 0 0,1 0 0,-1 0 0,0 1 0,1-1 0,-1 1 0,1 0 0,-1-1 0,1 1 0,-1 0 0,1 0 0,-1 1 0,1-1 0,-1 0 0,1 1 0,-1 0 0,1-1 0,-1 1 0,4 2 0,6 2 0,-1 1 0,1 0 0,-1 1 0,0 1 0,0-1 0,-1 2 0,0-1 0,16 20 0,6 4 0,25 17 0,-34-31 0,0 2 0,-1 0 0,-1 2 0,-2 0 0,33 47 0,9 15-275,-47-66-815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2.9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4 275 24575,'-2'-54'0,"1"-43"0,1 88 0,1 0 0,0 0 0,1 0 0,0 0 0,0 1 0,1-1 0,7-15 0,-8 21 0,1 0 0,0 0 0,0 0 0,-1 0 0,2 1 0,-1-1 0,0 1 0,0 0 0,1 0 0,0 0 0,-1 0 0,1 1 0,0-1 0,0 1 0,-1 0 0,1 0 0,0 0 0,0 1 0,0 0 0,0-1 0,5 2 0,13-2 0,0 2 0,32 5 0,-47-5 0,58 12 0,0 3 0,79 29 0,-36-10 0,-104-33 0,0-1 0,-1 1 0,1 0 0,-1 1 0,0-1 0,0 1 0,0-1 0,0 1 0,0 0 0,0 0 0,-1 0 0,1 1 0,-1-1 0,0 1 0,0-1 0,0 1 0,-1 0 0,1-1 0,-1 1 0,0 0 0,0 0 0,0 0 0,0 6 0,2 14 0,-1 0 0,-1 43 0,-2-43 0,-1 980 0,2-963 0,-4-27 67,-5-21-1499,0-12-5394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4.1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24575,'4'0'0,"8"0"0,7 0 0,7 0 0,3 0 0,4 0 0,8 0 0,5 0 0,1 0 0,-2 0 0,-6 0 0,-6 0 0,-4 0 0,-7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7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 24575,'11'166'0,"1"-3"0,-12-89 0,3-11 0,-4 0 0,-2-1 0,-21 116 0,-1-42 0,-6 23 0,20-111 0,2 1 0,-5 82 0,4-46 0,5-51 0,-1 49 0,7 5-1365,-1-68-5461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49 177 24575,'-1'7'0,"0"1"0,-1-1 0,1 0 0,-1 0 0,-1 0 0,-4 9 0,-7 24 0,6 19 0,3 0 0,3 83 0,3-113 0,-2-158 0,-2 61 0,4 0 0,2 0 0,16-82 0,-19 145 0,1 1 0,0 0 0,1 0 0,-1 0 0,1 0 0,-1 1 0,1-1 0,1 0 0,-1 1 0,0-1 0,1 1 0,-1 0 0,1 0 0,0 0 0,0 0 0,1 0 0,-1 1 0,0-1 0,1 1 0,0 0 0,-1 0 0,1 1 0,0-1 0,0 1 0,0-1 0,0 1 0,0 0 0,0 1 0,0-1 0,9 1 0,-6 0 0,1 0 0,0 1 0,-1 0 0,1 1 0,-1-1 0,1 2 0,-1-1 0,0 1 0,0 0 0,0 0 0,0 1 0,0 0 0,-1 0 0,0 1 0,0-1 0,6 7 0,1 4 0,-1 0 0,0 1 0,-1 0 0,-1 1 0,0 0 0,-2 1 0,0 0 0,-1 0 0,0 1 0,7 36 0,-4 9 0,6 123 0,-15-169 0,2-61 0,2 1 0,18-69 0,-15 77 0,-4 9 0,2 0 0,1 0 0,1 1 0,0 0 0,2 1 0,1 0 0,1 0 0,1 2 0,21-28 0,-30 44 0,1 1 0,0 0 0,0 1 0,0 0 0,1-1 0,-1 2 0,1-1 0,0 1 0,0-1 0,0 2 0,0-1 0,0 1 0,0-1 0,0 2 0,0-1 0,1 1 0,10 1 0,-7-1 0,-1 1 0,0 0 0,1 0 0,-1 1 0,0 1 0,0 0 0,-1 0 0,1 0 0,0 1 0,-1 0 0,12 9 0,6 7 24,-1 2 0,0 1 0,-2 1 0,30 39 0,-44-52-138,-1 1 0,0 1-1,-1 0 1,-1 0 0,0 0 0,0 0-1,-2 1 1,1 0 0,-2 0 0,0 1-1,-1-1 1,1 26 0,-3-21-6712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3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 24575,'-24'0'0,"10"-1"0,-1 1 0,1 1 0,-1 0 0,1 0 0,-24 7 0,33-6 0,0 0 0,1 0 0,-1 1 0,1-1 0,0 1 0,-1 0 0,1 0 0,1 0 0,-1 1 0,0 0 0,1-1 0,0 1 0,0 0 0,0 1 0,0-1 0,1 0 0,-1 1 0,1-1 0,1 1 0,-3 7 0,-43 171 0,43-168 0,2-3 0,-1-1 0,2 1 0,-1-1 0,2 1 0,0 0 0,0 0 0,1 0 0,4 20 0,-4-29 0,0 0 0,0 0 0,0 0 0,0 0 0,1 0 0,-1 0 0,1 0 0,0 0 0,0-1 0,0 1 0,0-1 0,0 0 0,1 1 0,-1-1 0,1 0 0,-1 0 0,1-1 0,0 1 0,0 0 0,0-1 0,0 0 0,0 0 0,0 1 0,0-2 0,0 1 0,0 0 0,1-1 0,-1 0 0,0 1 0,0-1 0,1 0 0,-1-1 0,0 1 0,0-1 0,6-1 0,-2 0 0,0 0 0,-1-1 0,1 0 0,-1 0 0,0 0 0,0-1 0,-1 0 0,1 0 0,-1-1 0,1 0 0,-1 1 0,-1-2 0,1 1 0,3-6 0,6-8 0,-1-1 0,20-39 0,-25 45-79,2-6 121,-1 1 0,0-1 0,-2-1-1,10-41 1,-16 57-90,0 1 0,-1-1-1,1 1 1,-1 0 0,0-1 0,-1 1 0,1-1-1,-1 1 1,1-1 0,-2 1 0,1 0-1,0 0 1,-1-1 0,0 1 0,1 0-1,-2 0 1,1 1 0,0-1 0,-1 0 0,0 1-1,0-1 1,0 1 0,0 0 0,0 0-1,-1 0 1,1 1 0,-1-1 0,0 1-1,0 0 1,-6-3 0,-9-3-6778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5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253 625 24575,'-21'0'0,"-1"0"0,1 1 0,0 1 0,0 1 0,-32 9 0,48-11 0,0 1 0,0 1 0,0-1 0,0 1 0,0 0 0,1 0 0,-1 0 0,1 0 0,0 1 0,0 0 0,0 0 0,1 0 0,-1 0 0,1 1 0,0-1 0,0 1 0,0 0 0,1 0 0,0 0 0,0 0 0,0 0 0,1 0 0,-1 1 0,1-1 0,0 0 0,0 11 0,-2 16 0,1 0 0,1 0 0,2-1 0,1 1 0,12 59 0,-13-87 0,-1-1 0,2 0 0,-1 1 0,0-1 0,1 0 0,-1 0 0,1 0 0,0 0 0,0 0 0,0 0 0,1-1 0,-1 1 0,0-1 0,1 1 0,0-1 0,0 0 0,-1 0 0,1 0 0,1 0 0,4 2 0,-4-3 0,1 0 0,0-1 0,-1 1 0,1-1 0,0 0 0,0 0 0,-1 0 0,1-1 0,0 1 0,0-1 0,-1 0 0,1-1 0,5-2 0,7-3 0,0-1 0,-1-1 0,-1-1 0,0 0 0,0-1 0,22-21 0,-26 19 0,-1 0 0,-1 0 0,0-1 0,0-1 0,-2 1 0,0-1 0,0-1 0,-2 1 0,5-17 0,-5 7 0,0 1 0,-2-1 0,-1 0 0,-1 1 0,-1-1 0,-4-39 0,-36-153 0,9 70 0,-6-72-1365,34 196-5461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6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24575,'-4'0'0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6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 24575,'-3'0'0,"-10"-3"0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473 304 24575,'-4'0'0,"-1"-3"0,-4-3 0,-3 2 0,-8-4 0,-1-4 0,-3 1 0,-3-7 0,-3-2 0,-1-3 0,5 3-8191</inkml:trace>
  <inkml:trace contextRef="#ctx0" brushRef="#br0" timeOffset="1">49 15 24575,'-3'0'0,"-6"-4"0,-9-1 0,0 0-8191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648 633 24575,'-4'0'0,"-5"-7"0</inkml:trace>
  <inkml:trace contextRef="#ctx0" brushRef="#br0" timeOffset="1">292 344 24575,'-4'-8'0,"-5"-6"0</inkml:trace>
  <inkml:trace contextRef="#ctx0" brushRef="#br0" timeOffset="2">181 188 24575,'-4'0'0,"-1"-4"0,-8-8 0,-8-11 0,-17-16 0,-13-16 0,3 1-8191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83 117 24575,'0'-3'0,"-4"-3"0,-5-6 0,-5-6 0,-3-7 0,-4-3 0,3 3-8191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431 469 24575,'-8'-3'0,"-2"-6"0</inkml:trace>
  <inkml:trace contextRef="#ctx0" brushRef="#br0" timeOffset="1">297 314 24575,'-4'0'0,"-1"-4"0,-4-1 0,0-4 0,-2-3 0,-4-8 0,-6-8 0,-15-15 0,-20-14 0,-12-14 0,6 6-8191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734 1455 24575,'-4'0'0,"-5"-4"0,-4-5 0,-1-8 0,-5-9 0,-7-12 0,1 1-8191</inkml:trace>
  <inkml:trace contextRef="#ctx0" brushRef="#br0" timeOffset="1">288 809 24575,'0'-4'0,"-4"-8"0,-4-11 0,-6-12 0,0 0-8191</inkml:trace>
  <inkml:trace contextRef="#ctx0" brushRef="#br0" timeOffset="2">65 230 24575,'0'-4'0,"0"-5"0,0-5 0,-4-7 0,-1-8 0,-7-11 0,-9-16 0,-2 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9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1271 24575,'-2'-11'0,"0"0"0,-1-1 0,-1 1 0,0 0 0,0 1 0,-1-1 0,-1 1 0,1 0 0,-10-12 0,-7-15 0,-4-12 0,1-1 0,3-1 0,-23-77 0,35 86 0,1 0 0,3-1 0,1 0 0,1-67 0,4 90 0,1-16 0,6-46 0,-6 70 0,2 0 0,0 1 0,0-1 0,1 1 0,0 0 0,1 0 0,12-20 0,2 3 0,68-99 0,-72 108 0,1 1 0,0 1 0,1 0 0,25-19 0,9-10-1365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175 865 24575,'0'-4'0,"0"-4"0,0-6 0,-4-7 0,-1-12 0,-4-8 0,0-8 0,2 5-8191</inkml:trace>
  <inkml:trace contextRef="#ctx0" brushRef="#br0" timeOffset="1">41 197 24575,'0'-4'0,"0"-8"0,-4-3 0,-1-3 0,0-5 0,2-3 0,-4 0 0,0-1 0,1 2 0,2 4-8191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9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24575,'0'-3'0,"0"-6"0,0-5 0,0-4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9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24575,'0'-4'0,"0"-5"0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41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415 355 24575,'-2'-20'0,"0"0"0,-1 0 0,-1 0 0,-7-20 0,4 18 0,2-1 0,-5-35 0,9 28 0,2 21 0,-1-1 0,-1 1 0,0-1 0,0 1 0,0-1 0,-2 1 0,1 0 0,-8-18 0,6 59 0,5 107 0,-2 68 0,0-204 0,0 0 0,1 0 0,-1 1 0,0-1 0,-1 0 0,1 0 0,0 0 0,-1-1 0,0 1 0,1 0 0,-1-1 0,0 1 0,-1-1 0,1 1 0,0-1 0,-1 0 0,1 0 0,-1 0 0,1 0 0,-1-1 0,-4 3 0,-8 3 0,0-1 0,-1 0 0,-18 4 0,-14 6 0,-128 69-1365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8:1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24575,'1'-4'0,"0"1"0,0 0 0,0-1 0,1 1 0,-1 0 0,1 0 0,0 0 0,0 0 0,0 0 0,0 1 0,0-1 0,1 1 0,4-5 0,37-26 0,-28 28 0,-1 1 0,1 1 0,-1 0 0,1 1 0,0 1 0,0 0 0,0 2 0,28 2 0,30 0 0,43-14 86,30 1-1537,-129 10-5375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8:1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24575,'785'0'-1365,"-767"0"-5461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8:27.3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1237 24575,'4'2'0,"0"-1"0,0 1 0,0 0 0,0 0 0,0 0 0,-1 1 0,1-1 0,-1 1 0,1 0 0,-1 0 0,0 0 0,3 4 0,4 3 0,132 134 0,-116-117 0,-26-26 0,1-1 0,0 1 0,-1-1 0,1 0 0,-1 1 0,1-1 0,-1 0 0,1 0 0,0 1 0,-1-1 0,1 0 0,0 0 0,-1 0 0,1 0 0,0 0 0,-1 0 0,1 0 0,0 0 0,-1 0 0,1 0 0,0 0 0,-1-1 0,1 1 0,0 0 0,-1 0 0,1-1 0,-1 1 0,1 0 0,-1-1 0,1 1 0,0 0 0,-1-1 0,1 1 0,-1-1 0,0 1 0,1-1 0,-1 1 0,1-1 0,-1 1 0,0-1 0,1 0 0,-1 1 0,0-1 0,0 1 0,1-1 0,-1-1 0,21-43 0,-13 26 0,16-25 0,1 2 0,2 1 0,1 1 0,3 2 0,1 0 0,43-38 0,-22 30 0,3 2 0,0 2 0,107-57 0,-53 43 0,155-56 0,117-13 0,-194 70 0,275-90 0,-373 111 0,-1-3 0,161-96 0,-147 60-1365,-36 14-5461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24575,'2'35'0,"2"0"0,2-1 0,12 43 0,-8-39 0,19 79 0,-5-22 0,17 129 0,-57-369 0,0 21 0,2-135 0,14 224 0,-1 16 0,2 1 0,0-1 0,6-33 0,-5 45 0,0 0 0,0 0 0,1 1 0,0 0 0,0 0 0,1-1 0,0 2 0,0-1 0,0 0 0,0 1 0,1 0 0,0 0 0,11-8 0,-7 6 0,1 1 0,0 0 0,0 1 0,1 0 0,-1 0 0,1 1 0,0 1 0,0 0 0,1 0 0,17-1 0,-23 3 0,0 1 0,0-1 0,0 1 0,0 1 0,0-1 0,0 1 0,0 0 0,0 0 0,-1 1 0,1 0 0,0 0 0,-1 0 0,1 1 0,-1-1 0,0 1 0,0 1 0,0-1 0,0 1 0,0 0 0,-1 0 0,7 7 0,11 24 0,-1 1 0,-2 1 0,-2 1 0,12 39 0,-19-53 0,-5-8 0,-1 0 0,0 0 0,-2 1 0,3 31 0,-4-27 0,1 0 0,6 23 0,-8-42 0,0-1 0,1 0 0,-1 1 0,0-1 0,0 0 0,1 1 0,-1-1 0,1 0 0,-1 0 0,1 1 0,-1-1 0,1 0 0,0 0 0,0 0 0,0 0 0,-1 0 0,1 0 0,0 0 0,0 0 0,2 1 0,-3-3 0,1 1 0,0-1 0,0 1 0,-1-1 0,1 1 0,0-1 0,-1 0 0,1 1 0,-1-1 0,1 0 0,-1 0 0,1 1 0,-1-1 0,1 0 0,-1 0 0,0 0 0,0 0 0,1 0 0,-1 0 0,0-1 0,10-61 0,-9 57 0,2-74 0,17-102 0,-16 160 0,1-1 0,1 1 0,1 1 0,1-1 0,0 1 0,2 0 0,0 1 0,2 0 0,19-26 0,-28 42 0,0 0 0,1 0 0,0 1 0,0-1 0,0 1 0,0 0 0,0 0 0,1 0 0,0 1 0,-1-1 0,1 1 0,0 0 0,0 1 0,0-1 0,0 1 0,0 0 0,6-1 0,-2 2 0,-1 0 0,0 1 0,1 0 0,-1 0 0,0 1 0,1 0 0,-1 0 0,0 1 0,14 7 0,-2 1 0,0 1 0,0 0 0,-1 2 0,-1 1 0,-1 0 0,30 33 0,-20-17 0,-2 1 0,33 54 0,-48-67 0,0-1 0,-2 2 0,-1-1 0,0 1 0,-1 0 0,6 40 0,-6 4-682,-3 94-1,-3-136-6143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9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4 24575,'-89'-2'0,"39"0"0,1 2 0,-64 8 0,102-5 0,-1 0 0,1 1 0,0 0 0,0 1 0,0 0 0,1 0 0,0 1 0,0 1 0,0 0 0,1 0 0,0 1 0,0 0 0,1 0 0,0 1 0,-11 17 0,10-14 0,2 0 0,-1 0 0,2 0 0,0 1 0,0 0 0,1 0 0,1 1 0,0-1 0,1 1 0,0 0 0,1 0 0,-1 27 0,5-32 0,-1 0 0,1-1 0,0 0 0,1 1 0,0-1 0,0 0 0,0 0 0,1-1 0,1 1 0,9 12 0,7 8 0,34 32 0,-35-39 0,-16-17 0,0 0 0,1-1 0,0 0 0,0 1 0,0-2 0,0 1 0,0 0 0,1-1 0,-1 0 0,0-1 0,1 1 0,0-1 0,-1 0 0,10 0 0,11 1 0,-1-2 0,27-3 0,-5 0 0,42 4 0,-52 1 0,1-1 0,-1-3 0,42-6 0,-69 5 0,-1 1 0,1-2 0,0 1 0,-1-1 0,0-1 0,0 0 0,0 0 0,-1-1 0,1 0 0,-1 0 0,-1-1 0,1 0 0,-1 0 0,-1-1 0,1 0 0,-1 0 0,0-1 0,-1 1 0,0-1 0,6-16 0,-4 8 0,-2 0 0,0 0 0,0 0 0,-2 0 0,0-1 0,-1 0 0,-1 1 0,0-1 0,-2 0 0,0 0 0,-4-21 0,3 33 5,1 0-1,-2 0 1,1 1 0,-1-1-1,0 1 1,0 0-1,0-1 1,0 1-1,-1 1 1,0-1 0,0 0-1,-1 1 1,1 0-1,-1 0 1,0 0-1,0 1 1,0 0 0,-1 0-1,-8-4 1,-13-5-270,1 2 0,-56-12 1,57 15-399,6 3-6163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1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383 849 24575,'0'-2'0,"-1"-1"0,0 1 0,1 0 0,-1 0 0,0-1 0,0 1 0,0 0 0,-1 0 0,1 0 0,0 0 0,-1 0 0,1 1 0,-1-1 0,0 0 0,1 1 0,-1-1 0,0 1 0,0-1 0,0 1 0,0 0 0,0 0 0,0 0 0,-3-1 0,-63-22 0,49 19 0,12 2 0,0 1 0,0 0 0,0 1 0,0 0 0,0 0 0,0 0 0,-1 1 0,1 0 0,0 0 0,0 1 0,-1 0 0,1 0 0,0 1 0,0 0 0,0 0 0,1 1 0,-1-1 0,0 1 0,1 1 0,0 0 0,0-1 0,0 2 0,0-1 0,0 1 0,1 0 0,0 0 0,0 0 0,1 1 0,-1 0 0,1 0 0,0 0 0,1 0 0,-6 11 0,0 4 0,1 0 0,1 1 0,1-1 0,1 1 0,-3 26 0,7-41 0,1 0 0,0 0 0,0 0 0,0 0 0,1 0 0,1-1 0,-1 1 0,1 0 0,0 0 0,0-1 0,1 1 0,0-1 0,0 0 0,0 0 0,1 0 0,0 0 0,0 0 0,1-1 0,0 0 0,9 9 0,-4-7 0,1 0 0,-1 0 0,1-1 0,0-1 0,0 1 0,1-2 0,-1 0 0,1 0 0,22 3 0,-10-4 0,-1 0 0,1-2 0,-1-1 0,31-3 0,-50 3 0,1-1 0,0 0 0,0 0 0,-1 0 0,1-1 0,-1 0 0,1 0 0,-1 0 0,0 0 0,1-1 0,-1 0 0,0 1 0,-1-2 0,1 1 0,4-5 0,-2 1 0,-1 0 0,0 0 0,-1-1 0,1 0 0,-2 0 0,1 0 0,-1 0 0,2-9 0,2-10 0,-2 0 0,-1 0 0,-2-1 0,0-39 0,-1 47 0,0 0 0,8-28 0,2-33 0,-14 8 0,-4 1 0,-2 0 0,-30-113 0,7 34 0,20 94-682,-29-82-1,35 120-6143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2:27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0 24575,'0'1273'0,"-3"-1228"0,-1-1 0,-12 52 0,7-52 0,3 0 0,-2 61 0,7-88 0,0 0 0,-8 29 0,6-33 0,1 1 0,0-1 0,0 0 0,2 1 0,0 14 0,1-26 0,-1 1 0,1-1 0,0 0 0,0 1 0,0-1 0,0 0 0,0 0 0,0 0 0,1 0 0,-1 0 0,1 0 0,-1 0 0,1 0 0,0-1 0,0 1 0,0-1 0,0 1 0,0-1 0,0 0 0,0 0 0,0 0 0,0 0 0,1 0 0,-1 0 0,0 0 0,1-1 0,3 1 0,10 2 0,-1-1 0,1-1 0,19-1 0,-18 0 0,139 0 0,165 8 0,322 4 0,-386-15 0,-75 6 0,300-15 0,-94-59 0,24-2 0,74 33 0,-212 19 0,344 11 0,-374 12 0,9536-2 0,-9734-2 0,79-15 0,-11 0 0,394-16 0,-326 11 0,15 1 0,-143 19 0,243-13 0,-22 6 0,-43 4 0,-82-8 0,279-11 0,-86 2 0,-42 1 0,1191 18 0,-741 6 0,-621-1 0,142-5 0,-270 3 0,1-1 0,0 1 0,0-1 0,-1 0 0,1 0 0,0 0 0,-1 0 0,1-1 0,-1 1 0,1-1 0,-1 1 0,0-1 0,0 0 0,0 0 0,0 0 0,0 0 0,0 0 0,0 0 0,0-1 0,-1 1 0,0 0 0,1-1 0,-1 0 0,0 1 0,0-1 0,0 0 0,0 1 0,0-5 0,2-10 0,0-1 0,-1 0 0,0-28 0,-1 14 0,22-204 0,-16 140 0,-7-113 0,-2 84 0,1 108 0,-1 1 0,-7-29 0,6 34 0,1 1 0,0-1 0,0 0 0,1 1 0,1-1 0,0 0 0,0 0 0,2-13 0,-1 23 0,-1 0 0,0 1 0,0-1 0,1 0 0,-1 0 0,0 1 0,1-1 0,-1 0 0,0 1 0,1-1 0,-1 0 0,1 1 0,0-1 0,-1 0 0,1 1 0,-1-1 0,1 1 0,0-1 0,-1 1 0,1 0 0,0-1 0,0 1 0,-1 0 0,1-1 0,0 1 0,0 0 0,1-1 0,26 7 0,-21-3 0,-1 1 0,1 0 0,0 0 0,-1 0 0,8 7 0,174 183 0,-176-182 0,0-1 0,1-1 0,0 0 0,1-1 0,0 0 0,18 7 0,95 36 0,-75-32 0,8 2 0,98 44 0,-157-66 0,0 0 0,-1 0 0,1 1 0,0-1 0,-1 0 0,1 1 0,0-1 0,0 0 0,-1 1 0,1-1 0,0 1 0,-1-1 0,1 1 0,-1-1 0,1 1 0,-1-1 0,1 1 0,-1 0 0,1-1 0,-1 1 0,0 0 0,1-1 0,-1 2 0,-15 2 0,-30-9 0,26 1 0,-122-34 0,125 32 0,-1 0 0,0-1 0,1-1 0,0 0 0,-28-21 0,31 17 0,1 0 0,1 0 0,-16-22 0,17 20 0,0 1 0,-1 0 0,-24-20 0,-8-2 0,-2 2 0,-1 3 0,-99-50 0,13 34 0,129 44 0,-1 1 0,1 0 0,-1 1 0,1-1 0,-1 0 0,1 1 0,-1 0 0,1 0 0,-1 0 0,1 0 0,-1 1 0,1-1 0,0 1 0,-1 0 0,1 0 0,0 0 0,-1 0 0,1 1 0,0 0 0,0-1 0,0 1 0,0 0 0,0 0 0,1 0 0,-5 5 0,-7 7 0,0 1 0,2 0 0,-17 25 0,13-17 0,-104 147 0,93-128 0,-2-1 0,-2-1 0,-2-1 0,-73 66 0,-20 5 0,115-105 0,15-16 0,17-16 0,146-119 0,-67 63 0,62-68 0,-122 110 0,-2-2 0,37-54 0,-26 32 0,-45 61 0,0 1 0,0-1 0,1 1 0,-1 0 0,1 0 0,0 0 0,0 1 0,0-1 0,0 1 0,0 0 0,1 1 0,-1-1 0,1 1 0,-1 0 0,1 1 0,9-1 0,14 0 0,55 7 0,-65-5 0,0 3 0,0 0 0,0 1 0,0 1 0,0 1 0,24 12 0,34 12 0,-42-18 0,-1 2 0,0 1 0,-1 2 0,46 32 0,-51-30 0,-1 2 0,0 0 0,-2 2 0,-1 1 0,41 53 0,26 33 0,-13-45 0,-77-66 0,-1 0 0,1 0 0,-1 0 0,1 1 0,-1-1 0,1 0 0,-1 1 0,1-1 0,-1 0 0,0 1 0,1-1 0,-1 1 0,0-1 0,1 1 0,-1-1 0,0 0 0,0 1 0,1-1 0,-1 1 0,0-1 0,0 1 0,0 0 0,0-1 0,0 1 0,1-1 0,-1 1 0,0-1 0,0 1 0,0-1 0,-1 1 0,1-1 0,0 1 0,0 0 0,-18 3 0,-30-11 0,-69-27 0,-206-90 0,301 112 0,1-1 0,0-1 0,1-1 0,1 0 0,0-2 0,1 0 0,1-2 0,-29-37 0,14 27 0,28 26 0,0 0 0,0 0 0,0 0 0,0-1 0,0 1 0,1-1 0,0 0 0,0 0 0,0 0 0,0-1 0,-3-6 0,6 10 0,0 1 0,0-1 0,0 1 0,0-1 0,0 1 0,1-1 0,-1 1 0,0-1 0,0 1 0,1-1 0,-1 1 0,0-1 0,1 1 0,-1 0 0,1-1 0,-1 1 0,0-1 0,1 1 0,-1 0 0,1 0 0,-1-1 0,1 1 0,-1 0 0,1 0 0,-1-1 0,1 1 0,-1 0 0,1 0 0,-1 0 0,1 0 0,-1 0 0,1 0 0,0 0 0,-1 0 0,1 0 0,-1 0 0,1 0 0,-1 0 0,1 0 0,-1 0 0,1 1 0,0-1 0,34 5 0,-28-3 0,61 11 0,-2 4 0,118 45 0,-169-56-195,-1 1 0,0 0 0,0 1 0,0 1 0,-1 0 0,13 12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1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24575,'2'1'0,"-1"0"0,1-1 0,0 1 0,-1 0 0,1 0 0,-1 0 0,1 0 0,-1 1 0,0-1 0,1 0 0,-1 1 0,0-1 0,0 1 0,0-1 0,0 1 0,0-1 0,0 1 0,0 0 0,-1-1 0,1 3 0,13 37 0,9 175 0,-17-144 0,15 61 0,-19-123 0,0-1 0,0 1 0,1 0 0,6 14 0,-4-81 0,-8-79 0,6-158 0,-3 288 0,1 1 0,0 0 0,0 0 0,1 0 0,0 0 0,0 0 0,0 0 0,0 1 0,1-1 0,-1 1 0,1-1 0,0 1 0,1 0 0,6-7 0,-2 4 0,0 1 0,0 0 0,0 1 0,1-1 0,0 2 0,0-1 0,12-3 0,5 0 0,-1 1 0,1 1 0,1 1 0,51-2 0,-45 6 0,0-1 0,1 1 0,-1 2 0,59 9 0,-84-8 0,-1 0 0,1 1 0,-1 1 0,1-1 0,-1 1 0,0 0 0,-1 1 0,1 0 0,-1 0 0,1 0 0,-2 1 0,1-1 0,-1 2 0,1-1 0,-2 0 0,1 1 0,-1 0 0,4 8 0,7 16 0,-2 1 0,-1 1 0,7 35 0,6 11 0,-19-58 0,0 1 0,-1 0 0,-2 1 0,0-1 0,0 32 0,-1-8 0,8 46 62,-4-51-776,0 48 1,-6-69-6113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6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630 110 24575,'-1'-3'0,"1"0"0,-1 0 0,0 0 0,0 0 0,0 0 0,0 0 0,-1 0 0,1 0 0,-1 1 0,0-1 0,1 0 0,-1 1 0,0 0 0,-1-1 0,1 1 0,0 0 0,-1 0 0,1 0 0,-1 0 0,0 0 0,1 1 0,-5-2 0,-10-6 0,0 1 0,-29-8 0,28 10 0,7 2 0,-1 1 0,0 1 0,0 0 0,0 1 0,0 0 0,0 1 0,0 0 0,0 1 0,0 1 0,0-1 0,1 2 0,-1 0 0,0 0 0,1 1 0,0 0 0,-18 10 0,4 0 0,1 1 0,0 1 0,0 1 0,2 1 0,-39 39 0,51-45 0,1 0 0,1 0 0,0 0 0,0 1 0,1 1 0,1-1 0,0 1 0,1 0 0,0 0 0,2 1 0,-1-1 0,-1 25 0,1 10 0,3-1 0,6 75 0,-4-116 0,0 0 0,0 0 0,1 0 0,0 0 0,0-1 0,0 1 0,1-1 0,0 1 0,0-1 0,1 0 0,0 0 0,0-1 0,0 1 0,1-1 0,-1 0 0,1 0 0,1 0 0,-1-1 0,1 1 0,-1-1 0,12 5 0,-4-3 0,0 0 0,1-1 0,-1 0 0,1-1 0,0-1 0,1 0 0,-1-1 0,0 0 0,23-1 0,5-2 0,-1 2 0,57 9 0,-83-8 0,0 2 0,-1 0 0,1 0 0,-1 1 0,0 1 0,0 0 0,-1 1 0,0 1 0,0 0 0,12 10 0,3 5 0,-1 1 0,41 47 0,-61-62 0,0 0 0,-1 0 0,0 1 0,0 0 0,-1 0 0,-1 0 0,1 1 0,-2-1 0,1 1 0,-2 0 0,1 0 0,-1 1 0,0 11 0,-1 13 0,1 2 0,-2-1 0,-1 0 0,-7 38 0,7-68 0,0-1 0,-1 0 0,1 0 0,-2 0 0,1 0 0,-1 0 0,1 0 0,-2-1 0,1 1 0,-1-1 0,1 0 0,-2 0 0,1 0 0,0-1 0,-1 1 0,0-1 0,0 0 0,0-1 0,-7 5 0,1-3 0,0-1 0,-1 0 0,0 0 0,1-1 0,-1-1 0,0 0 0,0-1 0,0 0 0,-14-1 0,-39 1 0,-165-5 0,227 4 0,-1-1 0,0 1 0,1-1 0,-1 0 0,0 0 0,1 0 0,-1-1 0,1 1 0,0-1 0,-1 0 0,1 0 0,0 0 0,0 0 0,0 0 0,1-1 0,-5-4 0,3 2 0,0-1 0,0 1 0,1-1 0,0 0 0,0 0 0,1 0 0,0 0 0,-3-13 0,1-7 0,1-1 0,1 0 0,2-46 0,1 52 0,-1 5 0,0 0 0,2 1 0,0-1 0,5-20 0,-5 30 0,1-1 0,0 1 0,0-1 0,0 1 0,1 0 0,0 0 0,0 1 0,0-1 0,1 1 0,0 0 0,0 0 0,6-5 0,55-50 0,-42 37 0,0 0 0,31-20 0,11 8 0,-52 29 0,-1-1 0,1 0 0,-1-1 0,-1-1 0,17-13 0,-7 1 0,0-1 0,-2-1 0,-1-1 0,0 0 0,-2-2 0,-1 0 0,-1 0 0,-2-1 0,14-38 0,-18 41 0,-1-1 0,-2 0 0,0-1 0,-1 1 0,-2-1 0,-1 0 0,-2-50 0,-1 70 1,0-1 1,-1 1-1,0 0 0,0 0 0,-1 0 0,0 0 0,0 0 1,0 0-1,0 1 0,-1-1 0,0 1 0,0 0 0,-1 0 0,-8-7 1,-9-6-19,-1 1 1,-30-18 0,-14-10-1318,50 30-5492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8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560 115 24575,'-1'-3'0,"0"0"0,0 0 0,0 0 0,-1 0 0,1 0 0,-1 0 0,0 0 0,0 1 0,0-1 0,0 0 0,0 1 0,-4-3 0,-30-27 0,27 26 0,-1 1 0,1 0 0,-1 0 0,0 1 0,0 1 0,0-1 0,-1 2 0,1-1 0,-19-1 0,-8 2 0,-55 3 0,33 1 0,51-2 0,1 0 0,-1 1 0,0 1 0,1-1 0,-1 1 0,1 0 0,-1 1 0,1 0 0,0 0 0,0 0 0,0 1 0,1 0 0,-1 0 0,1 1 0,0 0 0,0 0 0,1 0 0,-1 1 0,-4 6 0,4-3 0,0 0 0,0 0 0,1 1 0,0 0 0,1 0 0,0 0 0,0 0 0,1 1 0,1-1 0,0 1 0,0 0 0,1 0 0,0 11 0,1-15 0,0 1 0,1-1 0,-1 1 0,2-1 0,-1 1 0,1-1 0,0 1 0,1-1 0,-1 0 0,2 0 0,-1 0 0,1-1 0,0 1 0,0-1 0,0 0 0,1 0 0,0 0 0,1-1 0,-1 1 0,1-1 0,0-1 0,0 1 0,0-1 0,1 0 0,11 5 0,-1-2 0,0 0 0,1-1 0,0-1 0,0-1 0,0-1 0,0 0 0,21 0 0,15-2 0,61-7 0,-110 5 0,1 1 0,-1-1 0,0-1 0,0 1 0,0-1 0,0 0 0,0 0 0,0 0 0,-1-1 0,1 1 0,-1-1 0,1-1 0,-1 1 0,0 0 0,0-1 0,-1 0 0,1 0 0,-1 0 0,0 0 0,0-1 0,0 1 0,-1-1 0,1 0 0,1-5 0,4-12 0,-1-1 0,-1 1 0,0-1 0,1-27 0,-2 16 0,-7 60 0,0 1 0,4 44 0,0-10 0,-2 1045-1365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24575,'48'-1'0,"-20"0"0,1 1 0,-1 1 0,38 6 0,-59-5 0,1 0 0,0 0 0,-1 0 0,1 1 0,-1 0 0,0 1 0,0 0 0,0 0 0,0 0 0,-1 1 0,0 0 0,0 0 0,0 0 0,0 1 0,-1 0 0,8 10 0,-10-9 0,0 0 0,0 0 0,-1 0 0,0 0 0,0 0 0,0 1 0,-1-1 0,0 0 0,-1 1 0,1 7 0,-2 2 0,1 0 0,-2-1 0,-5 25 0,6-37 0,0 1 0,-1-1 0,0 1 0,0-1 0,-1 0 0,1 1 0,-1-1 0,0 0 0,0-1 0,0 1 0,0 0 0,-1-1 0,0 0 0,1 0 0,-1 0 0,0 0 0,-1-1 0,1 1 0,0-1 0,-1 0 0,-6 2 0,-10 6 0,99 24 0,-59-24 0,-1 0 0,0 1 0,0 1 0,-1 1 0,17 17 0,-28-25 0,-1 1 0,0 1 0,0-1 0,0 1 0,0 0 0,-1 0 0,-1 0 0,1 0 0,-1 1 0,0 0 0,-1-1 0,1 1 0,-2 0 0,1 0 0,-1 0 0,0 10 0,0-8 0,-1 1 0,-1-1 0,0 1 0,0-1 0,-1 1 0,0-1 0,-7 19 0,6-25 0,1 1 0,-1-1 0,0 1 0,0-1 0,0 0 0,-1 0 0,1 0 0,-1-1 0,0 1 0,0-1 0,-1 0 0,1 0 0,0-1 0,-1 1 0,0-1 0,0 0 0,-9 3 0,-17 4-195,0-1 0,0-1 0,-1-2 0,0-1 0,0-2 0,-33-1 0,41-2-6631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3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49 24575,'1'-1'0,"-1"0"0,0 0 0,1 0 0,-1 0 0,1 0 0,-1 1 0,1-1 0,-1 0 0,1 0 0,0 1 0,-1-1 0,1 0 0,0 1 0,-1-1 0,1 1 0,0-1 0,0 1 0,0-1 0,-1 1 0,1-1 0,0 1 0,0 0 0,0-1 0,0 1 0,1 0 0,31-8 0,-20 6 0,18-5 0,0 1 0,0 2 0,1 1 0,-1 1 0,56 4 0,-32 4 0,0 2 0,75 21 0,-124-28 0,0 1 0,0 0 0,0 0 0,0 0 0,0 1 0,0 0 0,-1 0 0,1 1 0,-1-1 0,0 1 0,0 0 0,0 1 0,-1-1 0,7 9 0,-8-8 0,0 1 0,0 0 0,-1 0 0,0 0 0,0 0 0,0 1 0,-1-1 0,0 0 0,0 1 0,-1-1 0,0 1 0,0-1 0,0 1 0,-2 8 0,1-8 0,0 0 0,-1 0 0,0-1 0,0 1 0,-1 0 0,0-1 0,0 0 0,0 0 0,-1 0 0,0 0 0,0 0 0,0-1 0,-1 1 0,0-1 0,0 0 0,0-1 0,0 1 0,-7 3 0,-11 6 0,-1-1 0,1-1 0,-37 13 0,5-3 0,54-21 0,0-1 0,0 0 0,0 1 0,0-1 0,0 1 0,0-1 0,0 1 0,0-1 0,1 1 0,-1 0 0,0-1 0,0 1 0,0 0 0,1 0 0,-1 0 0,0 0 0,1 0 0,-1 0 0,1 0 0,-2 1 0,3-1 0,-1-1 0,0 1 0,0 0 0,1-1 0,-1 1 0,0 0 0,1-1 0,-1 1 0,0 0 0,1-1 0,-1 1 0,1-1 0,-1 1 0,1-1 0,-1 1 0,1-1 0,0 0 0,-1 1 0,1-1 0,-1 0 0,1 1 0,0-1 0,0 1 0,58 15 0,-43-12 0,-11-3 0,68 17 0,-2 4 0,0 2 0,68 35 0,-121-48 0,0 1 0,0 0 0,-1 2 0,-1 0 0,-1 1 0,0 0 0,0 1 0,-2 1 0,0 0 0,-1 1 0,-1 0 0,0 1 0,-2 0 0,9 24 0,-15-33 0,0 1 0,-1-1 0,-1 1 0,1 0 0,-2-1 0,1 1 0,-2 0 0,1 0 0,-2-1 0,1 1 0,-1-1 0,-1 1 0,0-1 0,0 0 0,-1 0 0,-1 0 0,1 0 0,-8 10 0,3-7 0,0-1 0,-1-1 0,0 1 0,-1-2 0,0 0 0,-1 0 0,0-1 0,0 0 0,-1-1 0,0 0 0,0-1 0,-18 6 0,-41 12 0,-112 22 0,53-15 0,108-27-341,-1 0 0,0-2-1,-30 1 1,25-3-6485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8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24575,'37'462'0,"-9"-187"0,-26-115 0,-4-122 0,2 0 0,1 1 0,2-1 0,2 0 0,17 66 0,41 103-1365,-54-173-5461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0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1 271 24575,'0'-3'0,"1"0"0,0 1 0,-1-1 0,1 1 0,0 0 0,0-1 0,1 1 0,-1 0 0,0-1 0,1 1 0,-1 0 0,1 0 0,0 0 0,0 0 0,2-1 0,34-28 0,-32 26 0,29-19 0,0 2 0,1 1 0,1 2 0,1 1 0,1 2 0,60-16 0,-46 19 0,1 2 0,0 2 0,0 3 0,80 1 0,-114 5 0,1 1 0,-1 0 0,0 2 0,25 6 0,-38-7 0,0 1 0,-1-1 0,1 1 0,-1 0 0,0 0 0,0 1 0,0 0 0,0 0 0,-1 0 0,1 1 0,-1 0 0,0 0 0,-1 0 0,1 1 0,5 9 0,5 13 0,-2 0 0,-1 1 0,-1 1 0,-2-1 0,0 2 0,-3-1 0,6 60 0,-6 5 0,-8 121 0,-1-191 0,0 0 0,-2 0 0,-1 0 0,0-1 0,-2 0 0,-1 0 0,-1 0 0,-1-2 0,-1 1 0,-1-1 0,0-1 0,-2 0 0,-1-1 0,0-1 0,-24 21 0,-225 198 0,264-238 0,1 0 0,-1 0 0,1 0 0,0 1 0,-1-1 0,1 0 0,0 1 0,-1-1 0,1 0 0,0 1 0,0-1 0,-1 0 0,1 1 0,0-1 0,0 0 0,-1 1 0,1-1 0,0 1 0,0-1 0,0 1 0,0-1 0,0 0 0,0 1 0,0-1 0,0 1 0,0-1 0,0 1 0,0-1 0,0 1 0,0-1 0,0 0 0,0 1 0,0-1 0,0 1 0,1-1 0,-1 1 0,0-1 0,0 0 0,0 1 0,1 0 0,21 7 0,34-5 0,199-16 0,33 0 0,272 14-1365,-533-1-5461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1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3 424 24575,'-3'-125'0,"6"-131"0,-2 254 0,-1-1 0,1 1 0,0 0 0,0 0 0,0 0 0,0 0 0,0 0 0,0 0 0,0 0 0,1 0 0,-1 0 0,0 1 0,1-1 0,0 1 0,-1-1 0,1 1 0,0-1 0,0 1 0,0 0 0,0 0 0,0 0 0,0 0 0,0 0 0,0 0 0,1 1 0,-1-1 0,0 1 0,0 0 0,1-1 0,-1 1 0,0 0 0,0 0 0,5 1 0,10 0 0,0 0 0,1 1 0,20 5 0,-30-5 0,337 85 0,-303-80 0,-23-5 0,0 2 0,0 0 0,-1 1 0,28 11 0,-44-15 0,0 1 0,1 0 0,-1 0 0,0 0 0,0 0 0,0 0 0,0 0 0,-1 1 0,1-1 0,-1 1 0,1-1 0,-1 1 0,0-1 0,0 1 0,1 3 0,11 50 0,-9-33 0,9 56 0,-4 1 0,-3 1 0,-8 137 0,-1-69 0,3 587-1365,0-711-5461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3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24575,'625'0'-1365,"-606"0"-5461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2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848 139 24575,'-6'-2'0,"1"0"0,-1 0 0,1 0 0,-1-1 0,1 0 0,0 0 0,0 0 0,0-1 0,1 1 0,-7-8 0,-12-6 0,3 5 0,0 1 0,-1 2 0,-1 0 0,0 0 0,0 2 0,-1 1 0,-40-6 0,19 8 0,-1 1 0,1 2 0,-49 5 0,86-3 0,0 1 0,0 0 0,1 0 0,-1 0 0,1 1 0,0-1 0,0 2 0,0-1 0,0 1 0,0 0 0,1 0 0,-10 9 0,-6 8 0,-31 40 0,31-34 0,6-9 0,1 1 0,1 0 0,1 1 0,0 1 0,2-1 0,1 2 0,0 0 0,-10 41 0,11-32 0,2-1 0,1 1 0,2 0 0,0 47 0,3-70 0,0 0 0,1 1 0,-1-1 0,2 0 0,-1 0 0,1 0 0,1 0 0,-1 0 0,1 0 0,0-1 0,1 1 0,0-1 0,0 0 0,1 0 0,0-1 0,0 1 0,0-1 0,1 0 0,10 9 0,6 4 0,0-1 0,1 0 0,1-2 0,0-1 0,1-1 0,1-1 0,0-1 0,1-1 0,0-1 0,0-2 0,1 0 0,0-2 0,1-2 0,37 3 0,80 4 0,-98-6 0,90 0 0,-122-6 0,-1-1 0,0 0 0,0-1 0,0-1 0,0 0 0,0-1 0,-1 0 0,1-1 0,-2-1 0,15-9 0,37-32-1365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24575,'7'0'0,"7"0"0,8 0 0,9 0 0,6 0 0,8 3 0,7 2 0,4 0 0,-5-1 0,-11-1-8191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2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24575,'11'19'0,"1"0"0,1-1 0,23 27 0,10 12 0,33 57 0,-5 4 0,-5 3 0,-5 3 0,91 253 0,-145-347 0,-1 0 0,-1 1 0,-1 0 0,3 51 0,-9-73 0,-1 0 0,-1 0 0,1 0 0,-1-1 0,-1 1 0,0 0 0,0-1 0,0 1 0,-1-1 0,-1 0 0,1 0 0,-1 0 0,0 0 0,-1-1 0,0 0 0,0 0 0,-1 0 0,0 0 0,0-1 0,0 0 0,-12 8 0,-7 1 19,-1-1 0,0-1 0,-1-2 0,0-1 0,-36 9 0,-56 23-1498,84-26-5347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4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24575,'4'0'0,"5"0"0,4 0 0,5 0 0,2 0 0,6 0 0,2 0 0,0 0 0,-1 0 0,-1 0 0,-2 0 0,0 0 0,3 0 0,0 0 0,0 0 0,-5 0-8191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5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24575,'0'946'-1365,"0"-923"-5461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7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24575,'0'-3'0,"0"1"0,1-1 0,-1 0 0,1 0 0,-1 0 0,1 1 0,0-1 0,0 0 0,0 1 0,1-1 0,-1 1 0,1-1 0,-1 1 0,1 0 0,0-1 0,0 1 0,0 0 0,0 0 0,0 0 0,0 1 0,0-1 0,1 0 0,-1 1 0,1 0 0,-1-1 0,1 1 0,0 0 0,-1 0 0,1 1 0,0-1 0,0 0 0,2 1 0,14-3 0,-1 1 0,1 1 0,35 2 0,-28 0 0,14 0 0,71 11 0,-98-10 0,1 1 0,-1 0 0,0 1 0,0 0 0,-1 1 0,1 1 0,-1 0 0,0 1 0,13 9 0,-20-11 0,-1 0 0,1 0 0,-1 0 0,0 1 0,-1-1 0,1 1 0,-1 0 0,0 0 0,-1 0 0,1 0 0,-1 1 0,0-1 0,-1 0 0,0 1 0,1 8 0,1 15 0,-2 0 0,-3 34 0,0-22 0,2-36 0,0-1 0,-1 0 0,0 0 0,0 0 0,0 1 0,-1-1 0,1 0 0,-1 0 0,-1-1 0,1 1 0,-1 0 0,1-1 0,-1 1 0,-6 5 0,3-3 0,-1 0 0,-1-1 0,1 0 0,-1 0 0,0-1 0,0 0 0,-14 6 0,-2-2 0,0 0 0,-1-1 0,0-2 0,-1-1 0,-27 3 0,118-12 0,109 8 0,-169-3 0,1-1 0,-1 1 0,1 0 0,-1 0 0,0 1 0,0 0 0,0 0 0,0 0 0,0 1 0,0-1 0,0 1 0,-1 0 0,1 0 0,-1 1 0,0-1 0,0 1 0,0 0 0,0 0 0,-1 1 0,0-1 0,0 1 0,0-1 0,0 1 0,2 7 0,0 3 0,0-1 0,-2 0 0,0 1 0,0 0 0,-1 0 0,-1 0 0,-1 24 0,0-37 0,0 18 0,-1 0 0,0 0 0,-1 0 0,-2-1 0,-5 21 0,7-35 0,0 1 0,-1 0 0,0-1 0,0 1 0,0-1 0,-1 0 0,0 0 0,0 0 0,0 0 0,0-1 0,-1 0 0,0 0 0,0 0 0,0 0 0,0-1 0,0 0 0,-1 0 0,0 0 0,1-1 0,-9 3 0,-140 40 120,137-41-332,-2-1 0,1-1 0,0 0-1,-1-1 1,1-1 0,-30-3 0,27-2-6614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6 24575,'-66'-2'0,"43"0"0,0 1 0,0 1 0,-1 1 0,1 1 0,-41 9 0,54-7 0,1 0 0,0 1 0,0 0 0,0 1 0,1 0 0,0 0 0,0 0 0,0 1 0,1 1 0,0-1 0,-7 10 0,4-4 0,1 1 0,0-1 0,1 1 0,1 1 0,0 0 0,-6 20 0,10-24 0,0 1 0,1-1 0,0 1 0,1 0 0,0-1 0,1 1 0,1 0 0,-1 0 0,2-1 0,5 22 0,-5-26 0,0 0 0,1 0 0,0 0 0,0 0 0,0-1 0,1 1 0,0-1 0,1 0 0,-1-1 0,1 1 0,0-1 0,0 1 0,1-2 0,0 1 0,0-1 0,0 1 0,0-2 0,8 5 0,-11-7 0,10 6 0,2-1 0,-1 0 0,1-1 0,22 5 0,-31-10 0,-1 1 0,1-1 0,-1 0 0,1-1 0,-1 1 0,1-1 0,-1 0 0,0 0 0,0-1 0,1 1 0,-1-1 0,0 0 0,0-1 0,0 1 0,-1-1 0,7-5 0,10-7 0,0-2 0,-2 0 0,0-1 0,0-1 0,18-26 0,-29 34 0,0-1 0,-1 0 0,0 0 0,-1 0 0,0-1 0,-1 0 0,0 0 0,-1 0 0,-1 0 0,0-1 0,1-21 0,-4-37 0,-2 227 0,3 102 0,9-182 0,-5-46 0,2 48 0,-8 254-1365,1-312-5461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1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24575,'0'428'0,"0"-426"0,-1 1 0,1-1 0,0 1 0,0-1 0,1 1 0,-1-1 0,0 0 0,1 1 0,0-1 0,-1 1 0,1-1 0,0 0 0,0 0 0,0 1 0,1-1 0,-1 0 0,0 0 0,1 0 0,0 0 0,-1-1 0,1 1 0,0 0 0,0-1 0,0 1 0,2 1 0,2-1 0,0 0 0,1-1 0,-1 1 0,1-1 0,-1 0 0,1-1 0,-1 1 0,11-2 0,536-3-1365,-533 4-5461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3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24575,'-2'110'0,"5"118"0,20-74 0,-1-31 0,-13-78 0,6 58 0,6 62 0,-12-106 0,4 113 0,-13-126-1365,0-27-5461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48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24575,'0'-3'0,"1"0"0,0 0 0,0-1 0,0 1 0,1 0 0,-1 0 0,1 0 0,0 0 0,-1 0 0,1 1 0,1-1 0,-1 0 0,0 1 0,1 0 0,-1-1 0,1 1 0,3-2 0,2-3 0,1 1 0,1 0 0,19-8 0,-17 9 0,1 1 0,0 0 0,0 1 0,0 1 0,0 0 0,0 1 0,1 0 0,-1 1 0,0 1 0,1 0 0,25 5 0,-14 1 0,0 0 0,-1 2 0,1 1 0,-2 1 0,29 17 0,-34-15 0,0 1 0,-2 1 0,1 0 0,-2 1 0,0 0 0,-1 1 0,-1 1 0,21 37 0,-31-52 0,-1 1 0,0-1 0,0 1 0,-1-1 0,1 1 0,-1 0 0,0 0 0,0 0 0,0 0 0,0 0 0,0 0 0,-1 0 0,0 0 0,0 0 0,0 0 0,-1 0 0,1 0 0,-1 0 0,0 0 0,0 0 0,0 0 0,-1-1 0,-1 6 0,-1-4 0,1 0 0,-1-1 0,0 0 0,0 0 0,-1 0 0,1 0 0,-1 0 0,0-1 0,1 0 0,-2 0 0,1 0 0,0-1 0,0 0 0,-1 0 0,-7 2 0,-77 18 0,-48 16 0,86-28 0,43-9 0,1 1 0,0-1 0,-1 1 0,1 1 0,-11 3 0,17-4 0,-1-1 0,1 1 0,-1 0 0,1-1 0,0 1 0,0 0 0,-1 0 0,1 0 0,1 1 0,-1-1 0,0 1 0,1-1 0,-1 1 0,1-1 0,0 1 0,0 0 0,0-1 0,0 1 0,-1 5 0,-2 19 10,2-1-1,1 1 1,4 53-1,0-10-1412,-3-51-5423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49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50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25 24575,'0'-1'0,"1"0"0,-1 0 0,0 0 0,1 0 0,-1 0 0,1 1 0,-1-1 0,1 0 0,0 0 0,-1 1 0,1-1 0,0 0 0,-1 1 0,1-1 0,0 1 0,0-1 0,0 1 0,0-1 0,-1 1 0,1 0 0,0-1 0,0 1 0,0 0 0,0 0 0,0-1 0,2 1 0,29-4 0,-27 3 0,22-1 0,0 0 0,0 2 0,47 6 0,-60-4 0,1 1 0,-1 1 0,1 0 0,-1 1 0,0 1 0,-1 0 0,0 0 0,17 12 0,-18-10 0,6 4 0,0 0 0,0 2 0,-1 0 0,-1 0 0,23 27 0,-37-38 0,0 1 0,0-1 0,0 1 0,0-1 0,0 1 0,0 0 0,-1-1 0,0 1 0,0 0 0,0 0 0,0 0 0,-1 0 0,1 0 0,-1 0 0,0 6 0,-1-5 0,-1-1 0,1 1 0,-1-1 0,0 0 0,0 0 0,0 0 0,0 0 0,-1 0 0,0 0 0,0 0 0,0-1 0,0 0 0,0 1 0,-1-1 0,1 0 0,-8 4 0,-1 1 0,-1 0 0,0-1 0,0 0 0,-1-1 0,0-1 0,0 0 0,0-1 0,-23 4 0,-7-2 0,-68 0 0,-18 1 0,126-7 0,-1 1 0,0-1 0,1 1 0,-1 0 0,1 1 0,-1-1 0,1 1 0,-1 0 0,1 0 0,0 0 0,0 1 0,0-1 0,0 1 0,0 0 0,-3 4 0,5-4 0,0 1 0,-1 0 0,2 0 0,-1-1 0,0 2 0,1-1 0,0 0 0,0 0 0,0 0 0,0 1 0,1-1 0,-1 0 0,1 1 0,0-1 0,0 0 0,2 6 0,6 72-1365,-6-59-5461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51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24575,'0'4'0,"0"5"0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24575,'2'174'0,"-4"185"0,-2-334-1365,0-7-5461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53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24575,'1'-1'0,"-1"0"0,1-1 0,-1 1 0,1 0 0,0 0 0,0 0 0,0 0 0,-1 0 0,1 0 0,0 1 0,0-1 0,0 0 0,0 0 0,1 1 0,-1-1 0,0 0 0,0 1 0,0-1 0,0 1 0,2-1 0,31-10 0,-30 9 0,17-3 0,0 0 0,1 1 0,-1 2 0,1 0 0,0 1 0,27 2 0,-35 0 0,-1 1 0,1 0 0,-1 0 0,0 1 0,0 1 0,0 0 0,0 1 0,-1 0 0,0 1 0,0 1 0,14 9 0,-22-12 0,1 1 0,-1 0 0,0 0 0,-1 0 0,1 0 0,-1 0 0,0 1 0,0 0 0,0-1 0,-1 1 0,0 0 0,0 0 0,-1 0 0,0 1 0,0-1 0,1 11 0,-1 10 0,-2 1 0,-4 39 0,3-56 0,2-5 0,-2 0 0,1-1 0,0 1 0,-1 0 0,0-1 0,0 0 0,-1 0 0,0 1 0,0-1 0,0-1 0,0 1 0,-1 0 0,1-1 0,-1 0 0,-6 5 0,3-3 0,-1 0 0,0-1 0,0 1 0,-1-2 0,0 1 0,0-1 0,0-1 0,-11 4 0,7-2 0,-1 0 0,1 1 0,-18 11 0,-32 14 0,59-30 0,0 0 0,0 0 0,0 1 0,1 0 0,-1 0 0,1 0 0,-1 0 0,1 0 0,0 1 0,-1-1 0,1 1 0,1 0 0,-1 0 0,0 0 0,1 0 0,-4 5 0,4-1 0,0-1 0,0 1 0,0 0 0,1-1 0,0 1 0,0 0 0,0 0 0,2 13 0,1 29 0,16 86 0,-15-109-682,0 52-1,-3-59-6143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54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01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 24575,'68'-2'0,"-44"0"0,0 1 0,-1 1 0,1 1 0,0 1 0,-1 1 0,1 1 0,38 12 0,-53-13 0,-1 1 0,1 0 0,-1 0 0,0 0 0,0 1 0,0 1 0,13 11 0,-18-12 0,0-1 0,0 1 0,0-1 0,0 1 0,-1 0 0,0 0 0,0 0 0,0 0 0,0 1 0,-1-1 0,0 0 0,0 1 0,-1-1 0,1 1 0,-1 5 0,0-5 0,1 0 0,-1 0 0,-1 0 0,1 0 0,-1 0 0,0 0 0,0 0 0,-1 0 0,0 0 0,0 0 0,0 0 0,-1-1 0,1 1 0,-2-1 0,1 0 0,0 0 0,-1 0 0,0 0 0,0-1 0,0 1 0,-1-1 0,0 0 0,1 0 0,-1-1 0,-1 1 0,1-1 0,0 0 0,-8 2 0,0 1 0,-1 0 0,-1-1 0,1 0 0,-1-2 0,0 1 0,1-2 0,-1 0 0,-1-1 0,1 0 0,-19-2 0,16 3 0,31 4 0,29 4 0,12-4 0,88 20 0,-116-20 0,-3-1 0,-1 0 0,0 1 0,0 1 0,-1 1 0,0 1 0,-1 1 0,0 1 0,30 22 0,-33-20 0,-7-5 0,0-1 0,-1 1 0,0 0 0,0 1 0,-1 0 0,9 14 0,-15-20 0,-1 0 0,0 0 0,1 0 0,-1 0 0,-1 0 0,1 0 0,0 0 0,-1 1 0,1-1 0,-1 0 0,0 0 0,0 1 0,0-1 0,-1 0 0,1 0 0,-1 0 0,0 1 0,0-1 0,0 0 0,0 0 0,0 0 0,0 0 0,-1 0 0,0-1 0,0 1 0,1 0 0,-2-1 0,1 1 0,-3 2 0,-4 3 0,0-1 0,-1 0 0,0 0 0,0-1 0,0-1 0,-1 1 0,0-1 0,0-1 0,0 0 0,0-1 0,-1 0 0,1-1 0,-14 1 0,-237 0 63,136-5-1491,103 2-5398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05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4 109 24575,'-1'67'0,"-1"-38"0,1 0 0,2 0 0,1 0 0,1-1 0,9 37 0,-8-72 0,3-26 0,5-39 0,-11 57 0,1 1 0,1-1 0,0 1 0,1-1 0,1 1 0,11-25 0,-13 34 0,0 0 0,0 1 0,1 0 0,-1 0 0,1 0 0,0 0 0,0 0 0,0 1 0,0 0 0,1 0 0,-1 0 0,1 0 0,0 1 0,0 0 0,0 0 0,0 0 0,0 0 0,0 1 0,1 0 0,-1 0 0,0 0 0,8 1 0,-8-1 0,0 1 0,0 0 0,1 0 0,-1 1 0,0-1 0,0 1 0,0 0 0,1 0 0,-1 1 0,0 0 0,-1 0 0,1 0 0,6 4 0,-6-2 0,1 1 0,-1 0 0,0 0 0,0 0 0,-1 1 0,1 0 0,-1 0 0,-1 0 0,5 9 0,3 6 0,11 20 0,18 49 0,-34-76 0,-2 0 0,0 1 0,0-1 0,-2 1 0,0 0 0,0 0 0,-2 24 0,1-120 0,-2 49 0,1 1 0,1 0 0,2-1 0,8-32 0,-9 55 0,1 0 0,0 0 0,0 0 0,1 0 0,0 0 0,1 1 0,-1 0 0,2 0 0,-1 0 0,1 1 0,1-1 0,-1 2 0,1-1 0,0 1 0,1 0 0,-1 0 0,1 1 0,12-7 0,-8 6 0,0 0 0,1 1 0,-1 1 0,1 0 0,0 1 0,0 0 0,0 0 0,1 2 0,-1 0 0,19 1 0,-24 0 0,-1 1 0,1 0 0,0 1 0,-1 0 0,1 0 0,-1 1 0,0 0 0,0 0 0,0 1 0,0 0 0,-1 0 0,1 0 0,-1 1 0,0 0 0,0 0 0,-1 1 0,0-1 0,0 1 0,6 9 0,-4-2 0,-2 0 0,1 1 0,-2-1 0,0 1 0,0 0 0,2 21 0,1 3 0,-1-9-682,5 60-1,-10-67-6143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06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39 24575,'-22'-1'0,"9"1"0,0 0 0,0 0 0,0 1 0,-23 5 0,32-5 0,0 1 0,1-1 0,0 0 0,-1 1 0,1 0 0,0 0 0,0 0 0,0 0 0,0 0 0,0 1 0,0-1 0,1 1 0,-1 0 0,1-1 0,-1 1 0,1 1 0,0-1 0,1 0 0,-1 0 0,0 1 0,-1 5 0,-5 17 0,1 0 0,2 0 0,0 0 0,2 1 0,0-1 0,2 1 0,3 36 0,-1-59 0,-1-1 0,1 0 0,0 0 0,0 0 0,0 0 0,0 0 0,0 0 0,1 0 0,0 0 0,-1-1 0,1 1 0,0-1 0,0 1 0,0-1 0,1 0 0,-1 1 0,0-1 0,1 0 0,0-1 0,-1 1 0,1 0 0,0-1 0,0 1 0,0-1 0,0 0 0,0 0 0,0 0 0,0-1 0,5 1 0,10 2 0,1-1 0,-1-1 0,1-1 0,18-3 0,-5 2 0,-15 1 0,1-1 0,-1-1 0,0 0 0,-1-1 0,33-10 0,-44 12 0,0-1 0,-1 0 0,1-1 0,-1 1 0,0-1 0,0 1 0,0-1 0,0-1 0,0 1 0,-1 0 0,1-1 0,-1 0 0,0 0 0,0 0 0,0 0 0,-1 0 0,1-1 0,-1 1 0,0-1 0,-1 0 0,1 1 0,-1-1 0,0 0 0,0 0 0,1-7 0,-2 2 0,0-1 0,-1 1 0,0-1 0,-1 1 0,0-1 0,0 1 0,-1 0 0,0 0 0,-1 0 0,0 0 0,-1 1 0,-10-16 0,5 9 0,-1 1 0,-1 1 0,0 0 0,-1 1 0,0 0 0,-25-17 0,-12 4-1365,33 19-5461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08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140 713 24575,'0'-2'0,"0"0"0,0 0 0,-1 1 0,1-1 0,0 0 0,-1 0 0,0 0 0,0 0 0,1 0 0,-1 1 0,0-1 0,0 0 0,-1 1 0,1-1 0,0 1 0,0-1 0,-1 1 0,1 0 0,-1-1 0,1 1 0,-1 0 0,0 0 0,0 0 0,1 0 0,-1 0 0,0 1 0,0-1 0,0 0 0,0 1 0,0-1 0,1 1 0,-1 0 0,0 0 0,0 0 0,0 0 0,-2 0 0,1 0 0,1 0 0,-1 0 0,0 0 0,1 1 0,-1-1 0,1 1 0,-1-1 0,1 1 0,-1 0 0,1 0 0,0 0 0,0 0 0,-1 1 0,1-1 0,0 0 0,0 1 0,0 0 0,0-1 0,0 1 0,1 0 0,-1 0 0,0 0 0,1 0 0,0 0 0,-1 1 0,1-1 0,0 0 0,-1 5 0,-10 45 0,-3 53 0,13-88 0,1 0 0,1 0 0,1 0 0,0 0 0,1 0 0,1 0 0,6 21 0,-8-35 0,1 0 0,0 1 0,-1-2 0,1 1 0,0 0 0,1 0 0,-1-1 0,0 1 0,1-1 0,-1 1 0,1-1 0,0 0 0,0 0 0,0-1 0,0 1 0,0 0 0,0-1 0,0 0 0,0 0 0,4 1 0,11 3 0,0-2 0,33 3 0,-3 1 0,-44-6 0,0 0 0,0-1 0,0 1 0,0 0 0,0-1 0,0 0 0,0 0 0,0 0 0,0-1 0,0 1 0,0-1 0,0 0 0,0 0 0,0 0 0,0-1 0,0 0 0,4-2 0,-4 0 0,0 1 0,0-1 0,-1 0 0,1-1 0,-1 1 0,0 0 0,-1-1 0,1 0 0,-1 1 0,0-1 0,0 0 0,3-11 0,1-11 0,0 0 0,-2 0 0,-1-1 0,-1 1 0,-1-1 0,-6-49 0,-35-169 0,31 201 0,-50-184 0,17 65 37,25 91-1439,13 55-5424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3.1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24575,'28'0'0,"-1"0"0,0 1 0,0 2 0,0 1 0,0 1 0,-1 1 0,1 2 0,-2 0 0,33 15 0,-20-4 0,-20-12 0,-1 1 0,0 1 0,0 1 0,-1 0 0,0 1 0,-1 0 0,27 27 0,-13-5 0,-18-22 0,-2-1 0,1 1 0,-2 1 0,1 0 0,11 23 0,-19-31 0,1 1 0,-1-1 0,0 1 0,0-1 0,0 1 0,-1 0 0,1-1 0,-1 1 0,0 0 0,-1-1 0,1 1 0,-1-1 0,0 1 0,0 0 0,0-1 0,-1 1 0,0-1 0,1 0 0,-2 0 0,1 1 0,0-1 0,-5 5 0,4-4 0,-1-1 0,0 0 0,0 1 0,0-1 0,0 0 0,-1-1 0,1 1 0,-1-1 0,0 0 0,0 0 0,0-1 0,0 1 0,-1-1 0,1 0 0,-1 0 0,-8 1 0,-5-1 0,-1 0 0,0-1 0,-30-3 0,30 0 0,0 2 0,-37 4 0,57-4 0,0 0 0,0 0 0,0 0 0,0 0 0,0 0 0,0 0 0,0 0 0,0 1 0,1-1 0,-1 0 0,0 0 0,0 0 0,0 0 0,0 0 0,0 1 0,0-1 0,0 0 0,0 0 0,0 0 0,0 0 0,0 0 0,0 1 0,0-1 0,0 0 0,0 0 0,0 0 0,-1 0 0,1 0 0,0 1 0,0-1 0,0 0 0,0 0 0,0 0 0,0 0 0,0 0 0,0 0 0,0 1 0,0-1 0,-1 0 0,1 0 0,0 0 0,0 0 0,0 0 0,0 0 0,0 0 0,0 0 0,-1 0 0,1 0 0,0 0 0,0 0 0,0 0 0,0 0 0,0 0 0,-1 0 0,1 0 0,0 0 0,0 0 0,0 0 0,0 0 0,0 0 0,-1 0 0,1 0 0,0 0 0,20 8 0,38 8 0,-49-14 0,4 0 0,-1 1 0,1 1 0,-1 0 0,0 1 0,0 0 0,0 1 0,-1 0 0,0 1 0,0 0 0,-1 1 0,0 0 0,0 0 0,-1 1 0,0 1 0,0 0 0,-1 0 0,0 0 0,6 12 0,-3-5 0,-1-1 0,-1 1 0,-1 1 0,0 0 0,-1 0 0,-1 0 0,-1 1 0,0 0 0,-1 0 0,-1 0 0,0 35 0,-3-44 0,0 0 0,-1 0 0,0 0 0,0 0 0,-1-1 0,-1 1 0,-5 14 0,5-18 0,0-1 0,0 0 0,-1 1 0,0-2 0,0 1 0,0 0 0,0-1 0,-1 0 0,0 0 0,0 0 0,0 0 0,0-1 0,-7 4 0,-16 8 0,10-4 0,0-1 0,0-1 0,-1-1 0,-1 0 0,-24 5 0,19-6-1365,5-1-5461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4.1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24575,'2'26'0,"1"1"0,1-1 0,1 0 0,13 38 0,-8-32 0,-2 1 0,5 38 0,-7-15 0,24 169 0,-22-162 0,-1 1 0,-4 0 0,-6 84 0,0-24 0,3-113-115,4 39-1135,1-36-5576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5.8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0 204 24575,'43'-49'0,"-34"37"0,1 0 0,0 1 0,1 0 0,0 1 0,19-13 0,-10 9 0,-4 3 0,0 0 0,1 2 0,26-12 0,-38 19 0,0 0 0,-1 1 0,1 0 0,0-1 0,0 2 0,0-1 0,0 1 0,0-1 0,0 1 0,-1 1 0,1-1 0,0 1 0,0 0 0,0 0 0,0 0 0,-1 0 0,1 1 0,8 4 0,19 15 0,-1 2 0,-1 0 0,-2 2 0,0 1 0,34 43 0,-35-35 0,-1 1 0,-2 0 0,-2 2 0,21 47 0,-33-58 0,-1-1 0,-1 2 0,-1-1 0,-2 1 0,0 0 0,-2 0 0,-1 0 0,-1 1 0,-1-1 0,-2 0 0,-1 1 0,-1-1 0,-7 27 0,5-38 0,-1 0 0,0-1 0,-1 0 0,-1 0 0,0-1 0,-1 0 0,-1-1 0,0 0 0,-1-1 0,0 0 0,-17 13 0,26-23 0,0 1 0,-1 0 0,0-1 0,1 0 0,-1 0 0,0 0 0,0 0 0,0 0 0,-1-1 0,1 0 0,0 0 0,0 0 0,-1-1 0,1 1 0,-1-1 0,1 0 0,0 0 0,-1 0 0,1-1 0,0 0 0,-1 0 0,1 0 0,0 0 0,0 0 0,0-1 0,0 0 0,0 0 0,0 0 0,0 0 0,1-1 0,-1 0 0,1 1 0,-1-1 0,-4-6 0,1 0 0,-1 0 0,2 0 0,-1 0 0,2-1 0,-1 1 0,1-1 0,0-1 0,1 1 0,1-1 0,-1 0 0,2 0 0,-3-17 0,3 12 0,0-1 0,1 1 0,1 0 0,0-1 0,1 1 0,1-1 0,1 1 0,7-24 0,-8 37 0,0 0 0,0 0 0,1 1 0,-1-1 0,1 1 0,0-1 0,0 1 0,0 0 0,0 0 0,0 1 0,0-1 0,0 0 0,0 1 0,1 0 0,-1 0 0,1 0 0,-1 0 0,1 0 0,-1 1 0,1 0 0,0 0 0,3 0 0,0-1 0,0 1 0,-1 1 0,1-1 0,0 1 0,0 0 0,0 0 0,-1 1 0,1 0 0,-1 0 0,0 1 0,7 3 0,38 32 0,-2 2 0,47 49 0,34 28 0,-101-92-1365,-4-2-5461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7.2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36 309 24575,'-10'-79'0,"1"15"0,1 10 0,5 43 0,1-1 0,0 0 0,1 0 0,0 0 0,2-19 0,0 30 0,-1-1 0,1 1 0,-1 0 0,1 0 0,-1 0 0,1 0 0,0 0 0,0 0 0,0 0 0,0 0 0,-1 0 0,1 0 0,1 0 0,-1 0 0,0 0 0,0 1 0,0-1 0,0 1 0,0-1 0,1 0 0,-1 1 0,0 0 0,0-1 0,1 1 0,-1 0 0,0 0 0,1 0 0,-1 0 0,0 0 0,3 0 0,51 5 0,-36-2 0,103 7 0,-46-6 0,0 4 0,-1 2 0,125 36 0,-196-45 0,-1 0 0,0 1 0,0-1 0,0 1 0,0 0 0,0 0 0,0 1 0,-1-1 0,1 0 0,-1 1 0,1-1 0,-1 1 0,0 0 0,0 0 0,0 0 0,0 0 0,-1 0 0,1 0 0,-1 1 0,0-1 0,0 0 0,0 1 0,0-1 0,0 5 0,0 9 0,0 0 0,0 1 0,-5 31 0,1-12 0,-17 344 0,19-369 0,-5 65 0,-21 101 0,13-97-1365,12-60-5461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24575,'131'2'0,"140"-5"0,-217-9-1365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8.1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46 24575,'3'0'0,"6"-3"0,5-2 0,7 0 0,4 1 0,6 1 0,4 2 0,-3-4 0,-3-1 0,-3 1 0,-2 2 0,-2 0 0,0 2 0,0 0 0,-1 1 0,1 0 0,-4 0-8191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9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24575,'4'0'0,"5"0"0,4 0 0,5 0 0,2 0 0,2 0 0,1 0 0,4 0 0,1 0 0,0 0 0,-1 0 0,-2 0 0,0 0 0,-2 0 0,-4 3 0,-6 3-8191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9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24575,'379'0'-1365,"-351"0"-5461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23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24575,'-2'126'0,"4"139"0,2-237 0,0 0 0,10 32 0,-7-35 0,-2 1 0,5 45 0,-2 11 0,35 155 0,-42-230 0,9 33-1365,0-10-5461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25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24575,'11'-6'0,"-1"0"0,1 1 0,0 1 0,0-1 0,0 2 0,1 0 0,-1 0 0,1 1 0,13-1 0,-16 1 0,1 1 0,-1 0 0,1 0 0,-1 1 0,1 1 0,-1-1 0,1 2 0,-1-1 0,1 1 0,-1 1 0,0 0 0,0 0 0,0 0 0,0 1 0,-1 1 0,0-1 0,1 2 0,-2-1 0,1 1 0,-1 0 0,14 14 0,3 6 0,-11-14 0,-1 1 0,0 1 0,-1-1 0,0 2 0,-1 0 0,-1 0 0,0 1 0,6 16 0,-14-30 0,-1 0 0,0 0 0,1 0 0,-1 0 0,0 0 0,0 0 0,0 0 0,0 0 0,0 0 0,0 0 0,-1 0 0,1 0 0,-1 0 0,1-1 0,-1 1 0,0 0 0,0 0 0,0 0 0,0-1 0,-2 3 0,0 0 0,0-1 0,0 1 0,-1-1 0,1 0 0,-1-1 0,0 1 0,0-1 0,-7 4 0,-8 1 0,0 0 0,-1-1 0,-23 4 0,31-7 0,0 2 0,14 1 0,29 7 0,52 6 0,96 11 0,-176-29 0,-1-1 0,0 1 0,0 0 0,1 0 0,-1 0 0,0 0 0,0 0 0,0 0 0,0 0 0,0 1 0,0-1 0,0 1 0,-1-1 0,1 1 0,-1 0 0,1 0 0,-1 0 0,1 0 0,-1 0 0,2 3 0,-1 0 0,-1 0 0,1 0 0,-1 1 0,0-1 0,0 1 0,0-1 0,-1 0 0,0 11 0,0-6 0,-1-1 0,0 1 0,-1-1 0,0 1 0,-1-1 0,0 0 0,0 0 0,-1 0 0,0 0 0,-7 10 0,5-12 7,-1 1 0,-1-1 0,1 0-1,-1-1 1,-1 0 0,1 0 0,-19 9-1,-71 26-326,54-25-779,27-9-5727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28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17 24575,'-70'-9'0,"58"7"0,0-1 0,0 2 0,0 0 0,0 0 0,-22 2 0,31 0 0,-1 0 0,0 0 0,0 0 0,1 1 0,-1-1 0,1 1 0,-1 0 0,1 0 0,0 0 0,0 0 0,0 0 0,0 1 0,0-1 0,0 1 0,1 0 0,-1 0 0,1 0 0,0 0 0,0 1 0,0-1 0,0 0 0,-2 7 0,-3 7 0,1 0 0,0 1 0,-5 32 0,10-44 0,0 1 0,0-1 0,1 0 0,0 1 0,0-1 0,1 1 0,0-1 0,0 0 0,0 0 0,1 0 0,0 1 0,0-2 0,0 1 0,5 8 0,-2-7 0,0-1 0,0 1 0,1-1 0,-1 0 0,1-1 0,1 1 0,-1-1 0,1 0 0,0-1 0,0 0 0,0 0 0,1 0 0,-1-1 0,13 4 0,-5-4 0,0 1 0,1-2 0,-1 0 0,0-1 0,1-1 0,28-2 0,-40 2 0,-1-1 0,0 1 0,0-1 0,0 0 0,0 0 0,0 0 0,0-1 0,0 1 0,0-1 0,0 1 0,-1-1 0,1 0 0,-1 0 0,1 0 0,-1 0 0,4-5 0,-2 2 0,-1 0 0,1-1 0,-1 0 0,0 0 0,-1 0 0,1 0 0,2-11 0,0-8 0,-1 0 0,-1 0 0,-1-32 0,-2 50 0,0-3 0,-1 0 0,1 0 0,-2 0 0,-3-14 0,5 20 0,-1 1 0,-1-1 0,1 0 0,-1 1 0,1-1 0,-1 1 0,0-1 0,0 1 0,0 0 0,-1 0 0,1 0 0,-1 0 0,0 1 0,-3-4 0,6 6 0,0-1 0,-1 1 0,1 0 0,0 0 0,0-1 0,-1 1 0,1 0 0,0 0 0,0 0 0,-1-1 0,1 1 0,0 0 0,-1 0 0,1 0 0,0 0 0,-1 0 0,1 0 0,0-1 0,-1 1 0,1 0 0,0 0 0,-1 0 0,1 0 0,0 0 0,-1 0 0,1 0 0,0 1 0,-1-1 0,1 0 0,0 0 0,-1 0 0,1 0 0,0 0 0,-1 0 0,1 1 0,0-1 0,-1 0 0,1 0 0,0 0 0,0 1 0,-1-1 0,1 0 0,0 0 0,0 1 0,0-1 0,-1 0 0,1 1 0,0 23 0,13 23 0,25 35 0,-28-63 0,-1 0 0,0 1 0,8 30 0,28 112 0,-19 0 0,-18-96 0,-2-24 0,1 50 0,-6-65-455,1 1 0,7 28 0,-5-35-6371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29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24575,'-2'129'0,"5"139"0,-3-264 0,0-1 0,1 0 0,-1 0 0,1 0 0,0 1 0,0-1 0,1 0 0,-1 0 0,0 0 0,1 0 0,0-1 0,0 1 0,0 0 0,0-1 0,0 1 0,0-1 0,1 0 0,-1 1 0,1-1 0,-1-1 0,1 1 0,0 0 0,0 0 0,0-1 0,0 0 0,0 0 0,0 0 0,0 0 0,1 0 0,3 0 0,11 2 0,0-2 0,1 0 0,-1-1 0,26-3 0,-6 1 0,207 2-1365,-226 0-5461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31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24575,'3'179'0,"-6"190"0,-8-270 0,0 50 0,11 103-1365,0-233-5461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48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49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 24575,'-2'0'0,"-4"0"0,-5 0 0,-5 0 0,-6 0 0,0 0 0,-2 0 0,0 0 0,6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5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24575,'0'1273'-1365,"0"-1238"-5461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49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972 0 24575,'-2'0'0,"-4"3"0,-2 0 0,-6 0 0,-2 2 0,-1 2 0,-2 1 0,-8 0 0,-6-1 0,-2 2 0,-1-2 0,7-2-8191</inkml:trace>
  <inkml:trace contextRef="#ctx0" brushRef="#br0" timeOffset="1">592 113 24575,'-3'0'0,"-2"3"0,-4 0 0,-2 0 0,-2-1 0,-1 0 0,-3-1 0,-3 2 0,1 3 0,5 0-8191</inkml:trace>
  <inkml:trace contextRef="#ctx0" brushRef="#br0" timeOffset="2">182 226 24575,'-2'0'0,"-4"2"0,-2 2 0,-3 1 0,-2 1 0,-4 1 0,-3 4 0,-3 3 0,-17 7 0,-2-1-8191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49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821 1 24575,'-4'2'0,"-10"6"0,-6 4 0,-5 2 0,-4 1 0,-3 1 0,-3 0 0,-9-1 0,-20 5 0,1-2-8191</inkml:trace>
  <inkml:trace contextRef="#ctx0" brushRef="#br0" timeOffset="1">173 241 24575,'-3'0'0,"-5"2"0,-4 4 0,-2 0 0,-1 2 0,-3-1 0,-6 4 0,0 2 0,-5 3 0,4 0-8191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0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530 1 24575,'-2'0'0,"-4"0"0,0 2 0,-2 1 0,-2 3 0,-1 2 0,-2 2 0,0 2 0,-2 2 0,1 0 0,-3 0 0,2-1-8191</inkml:trace>
  <inkml:trace contextRef="#ctx0" brushRef="#br0" timeOffset="1">192 254 24575,'-7'3'0,"-10"5"0,-4 4 0,-1 2 0,-2-1 0,1-1 0,5 1 0,2-3 0,2-2 0,-1-1 0,1-1-8191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24575,'0'5'0,"-2"1"0,-4 3 0,0 1 0,-2 0 0,1 0 0,-1-2 0,0 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0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24575,'-3'0'0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3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233 194 24575,'-8'0'0,"0"0"0,0-1 0,0 0 0,0 0 0,0-1 0,0 0 0,0 0 0,1-1 0,0 0 0,-11-5 0,13 4 0,0 1 0,0-1 0,0 0 0,0-1 0,1 1 0,0-1 0,0 0 0,0 0 0,0 0 0,1 0 0,0-1 0,0 0 0,-4-9 0,-6-36 0,16 58 0,1-1 0,-1 0 0,1 0 0,0 0 0,1-1 0,7 8 0,17 23 0,-20-22 0,1 0 0,1 0 0,0-1 0,1 0 0,20 16 0,-31-28 0,0-1 0,-1 1 0,1-1 0,0 1 0,-1-1 0,1 1 0,-1-1 0,1 1 0,-1 0 0,1-1 0,-1 1 0,1 0 0,-1-1 0,0 1 0,1 0 0,-1 0 0,0-1 0,0 1 0,1 0 0,-1 0 0,0 0 0,0-1 0,0 2 0,-1-2 0,1 1 0,0-1 0,-1 0 0,1 0 0,-1 1 0,1-1 0,-1 0 0,1 0 0,-1 0 0,1 0 0,-1 0 0,0 0 0,1 1 0,-1-1 0,1-1 0,-1 1 0,1 0 0,-1 0 0,1 0 0,-1 0 0,1 0 0,-1 0 0,1 0 0,-1-1 0,1 1 0,-1 0 0,1 0 0,-1-1 0,1 1 0,0 0 0,-1-1 0,1 1 0,0-1 0,-1 1 0,0-1 0,-12-10 0,1 0 0,-1-1 0,2 0 0,-1-1 0,2-1 0,-17-26 0,13 18 0,-29-33 0,-5 5 0,71 82 0,20 15 0,86 69 0,-108-97 0,-19-17 0,-1 0 0,1 0 0,0 0 0,0 0 0,0 0 0,0 0 0,1-1 0,-1 1 0,0-1 0,1 1 0,-1-1 0,1 0 0,-1 0 0,1 0 0,0 0 0,-1-1 0,1 1 0,0-1 0,0 1 0,-1-1 0,1 0 0,0 0 0,0 0 0,-1-1 0,1 1 0,3-1 0,5-3 0,0 0 0,20-11 0,17-6 0,-38 17 0,0-1 0,-1 0 0,0-1 0,0 0 0,0 0 0,-1-1 0,12-12 0,5-2 0,-11 8 169,-9 9-389,0-1 1,0 1 0,1 0 0,-1 0 0,1 0 0,9-3 0,-4 3-6607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4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24575,'-2'0'0,"-2"3"0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5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24575,'-2'0'0,"-1"3"0,0 2 0,1 4 0,0 2 0,1 2 0,-2 3 0,-1 0-8191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 24575,'0'2'0,"0"3"0,-3 4 0,0 2 0,0 2 0,-2 1 0,0 3 0,1 1 0,-1-3 0,0-1 0,1-3-8191</inkml:trace>
  <inkml:trace contextRef="#ctx0" brushRef="#br0" timeOffset="1">168 226 24575,'-2'5'0,"-1"4"0,-3 5 0,0 2 0,2 2 0,-2-3 0,-2-1 0,0-1 0,2 0 0,-3 7 0,-2 5 0,-2 3 0,-1 2 0,-1 0 0,0 1 0,0-2 0,1 1 0,2-6-8191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5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345 0 24575,'-5'3'0,"-4"2"0,0 4 0,-1 2 0,-2 2 0,0 1 0,-1 0 0,1-1-8191</inkml:trace>
  <inkml:trace contextRef="#ctx0" brushRef="#br0" timeOffset="1">176 141 24575,'-2'3'0,"-4"0"0,0 2 0,-2 3 0,-2 0 0,-4 4 0,-2-1 0,-1 1 0,-2 0 0,0-2 0,-2 0 0,0-1 0,4-3-8191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8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24575,'1421'-18'0,"-391"-7"0,190 21 0,-666 6 0,102 30 0,-541-24 0,479-1 0,-331-9 0,-79 1 0,293 38 0,-388-28 0,1-4 0,104-8 0,-54 0 0,261-8 0,25-1 0,-385 13 0,-11 0 0,0-1 0,0-2 0,0-1 0,33-7 0,-27 4 0,0 2 0,1 1 0,-1 2 0,52 4 0,3 0 0,56-3-1365,-121 0-5461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705 0 24575,'-10'0'0,"-8"3"0,-5 0 0,-4 0 0,0 0 0,3-2 0,0 1 0,4-2-8191</inkml:trace>
  <inkml:trace contextRef="#ctx0" brushRef="#br0" timeOffset="1">239 43 24575,'-2'2'0,"-4"1"0,-3 5 0,-4 4 0,-1 1 0,-5 2 0,-3 0 0,-9 0 0,-5-2 0,-9-2 0,3-2-8191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6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541 1 24575,'-2'0'0,"-4"0"0,-2 0 0,-3 0 0,-5 0 0,-3 0 0,-4 0 0,-5 0 0,-6 0 0,-3 0 0,-5 0 0,-3 0 0,6 0-8191</inkml:trace>
  <inkml:trace contextRef="#ctx0" brushRef="#br0" timeOffset="1">62 1 24575,'-3'0'0,"-2"0"0,-4 0 0,-5 0 0,-2 0 0,2 0-8191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6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24575,'-4'0'0,"-8"0"0,-5 0 0,-3 0 0,0 0 0,4 0-8191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8:00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40 284 24575,'0'-2'0,"0"1"0,0 0 0,1 0 0,-1 0 0,1 0 0,-1 0 0,1 0 0,-1 0 0,1 0 0,0 0 0,-1 0 0,1 0 0,0 0 0,0 0 0,-1 0 0,1 1 0,0-1 0,1 0 0,21-13 0,-19 12 0,47-26 0,-1-2 0,73-57 0,3-4 0,-126 91 0,1-1 0,-1 1 0,1 0 0,-1 0 0,0-1 0,1 1 0,-1 0 0,1-1 0,-1 1 0,0 0 0,1-1 0,-1 1 0,0-1 0,1 1 0,-1-1 0,0 1 0,0-1 0,1 1 0,-1-1 0,0 1 0,0-1 0,0 1 0,0-1 0,-9-2 0,-23 7 0,31-3 0,-18 4 0,-1 1 0,1 0 0,0 2 0,0 0 0,1 1 0,1 1 0,-1 1 0,2 0 0,-24 21 0,28-21 0,1 1 0,0 1 0,1-1 0,-11 19 0,9-12 0,-20 22 0,29-39 0,1 1 0,0-1 0,0 1 0,0 0 0,0-1 0,0 1 0,1 0 0,-1 0 0,1 0 0,-2 5 0,3-6 0,0-1 0,0 1 0,0 0 0,0-1 0,0 1 0,1 0 0,-1-1 0,1 1 0,-1-1 0,1 1 0,-1-1 0,1 1 0,0-1 0,0 1 0,-1-1 0,1 1 0,0-1 0,1 0 0,-1 0 0,0 1 0,0-1 0,3 2 0,68 68 0,-15-12 0,-45-50 0,-1 1 0,2-2 0,15 9 0,-16-10 0,1 1 0,-1 0 0,16 14 0,-2 7 0,-26-29 0,0 0 0,0 0 0,0 0 0,0 0 0,0 0 0,-1 0 0,1 0 0,0 0 0,0 0 0,0 0 0,0 0 0,0 0 0,0 0 0,0 0 0,-1 0 0,1 0 0,0 0 0,0 0 0,0 1 0,0-1 0,0 0 0,0 0 0,0 0 0,0 0 0,0 0 0,0 0 0,0 0 0,-1 0 0,1 1 0,0-1 0,0 0 0,0 0 0,0 0 0,0 0 0,0 0 0,0 0 0,0 0 0,0 1 0,0-1 0,0 0 0,0 0 0,0 0 0,0 0 0,0 0 0,0 0 0,0 0 0,0 1 0,0-1 0,0 0 0,1 0 0,-1 0 0,0 0 0,0 0 0,0 0 0,0 0 0,0 0 0,0 1 0,0-1 0,0 0 0,0 0 0,0 0 0,0 0 0,1 0 0,-1 0 0,-14-6 0,-46-36 0,3-3 0,-69-67 0,123 109 0,0 1 0,0 0 0,0-1 0,0 0 0,1 0 0,-1 1 0,1-2 0,0 1 0,0 0 0,0 0 0,0-1 0,0 1 0,1-1 0,0 1 0,0-1 0,0 0 0,0 1 0,0-1 0,1 0 0,-1-6 0,0-8 0,-2-1 0,0 2 0,-1-1 0,-10-30 0,1 6 0,12 36 0,-2-3 0,0 0 0,1 1 0,1-1 0,-1 0 0,1 0 0,1 0 0,0-14 0,1 22 0,0 0 0,-1 0 0,1-1 0,0 1 0,0 0 0,0 0 0,0 0 0,0 0 0,0 0 0,0 0 0,0 1 0,0-1 0,0 0 0,0 0 0,0 1 0,1-1 0,-1 1 0,0-1 0,1 1 0,-1-1 0,0 1 0,1 0 0,-1 0 0,0 0 0,1-1 0,-1 2 0,2-1 0,4-1 0,36-3 0,-1 1 0,1 3 0,50 5 0,3 0 0,-91-5 0,24 0 0,-28 0 0,0 0 0,0 0 0,0 0 0,1-1 0,-1 1 0,0 0 0,0 0 0,0-1 0,0 1 0,0-1 0,0 1 0,0-1 0,0 1 0,0-1 0,0 0 0,0 0 0,0 1 0,-1-1 0,2-1 0,-2 1 0,0 1 0,0-1 0,0 1 0,0-1 0,-1 1 0,1-1 0,0 1 0,0-1 0,-1 1 0,1-1 0,0 1 0,0-1 0,-1 1 0,1 0 0,-1-1 0,1 1 0,0 0 0,-1-1 0,1 1 0,-1 0 0,1-1 0,-1 1 0,1 0 0,-1 0 0,1-1 0,-1 1 0,1 0 0,-1 0 0,1 0 0,-1 0 0,1 0 0,-1 0 0,1 0 0,-1 0 0,0 0 0,-22-4 0,15 4 0,-1 0 0,1 1 0,0 0 0,-1 0 0,1 1 0,0 0 0,0 0 0,0 1 0,0 0 0,-8 5 0,-12 6 0,-35 27 0,23-15 0,31-18 0,-1 0 0,1 0 0,0 0 0,1 1 0,0 0 0,1 1 0,-1 0 0,-5 12 0,2-5 0,-23 26 0,31-39 0,0 0 0,-1-1 0,1 1 0,1 0 0,-1 1 0,0-1 0,1 0 0,0 1 0,-3 9 0,5-12 0,0 0 0,-1 0 0,1 0 0,0 0 0,0 0 0,1 0 0,-1 0 0,0 0 0,1 0 0,-1 0 0,1 0 0,0 0 0,-1 0 0,1 0 0,0-1 0,0 1 0,0 0 0,0 0 0,1-1 0,-1 1 0,0-1 0,1 1 0,-1-1 0,1 0 0,-1 1 0,4 0 0,182 121 0,-165-111-444,1-1 1,30 11-1,-52-22 410,18 7-6792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29:53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8334 24575,'0'492'0,"0"-489"0,0 1 0,-1 0 0,1-1 0,1 1 0,-1-1 0,0 1 0,1-1 0,0 1 0,0-1 0,0 1 0,0-1 0,0 0 0,1 0 0,-1 1 0,1-1 0,0 0 0,0 0 0,0-1 0,0 1 0,1 0 0,-1-1 0,1 1 0,0-1 0,-1 0 0,1 0 0,0 0 0,0 0 0,1 0 0,-1-1 0,0 1 0,0-1 0,1 0 0,-1 0 0,1 0 0,-1-1 0,8 1 0,100 13 0,2-5 0,175-9 0,-117-3 0,1058 3 0,-983 12 0,-18 1 0,1700-11 0,-943-5 0,-658 14 0,10 1 0,2111-13 0,-2066 14 0,20-1 0,471 41 0,-99-34 0,-510-22 0,-39 5 0,25 0 0,294-33 0,-346 8 0,208 2 0,-83 7 0,-214 8 0,463 1 0,-308 7 0,-173-2 0,328 9 0,-414-8 0,1-1 0,-1 0 0,0 0 0,1 0 0,-1-1 0,0 0 0,0 0 0,1 0 0,-1 0 0,6-3 0,-9 2 0,1 0 0,-1 1 0,1-1 0,-1 0 0,0 0 0,0 0 0,0 0 0,0-1 0,0 1 0,0 0 0,-1-1 0,1 1 0,-1-1 0,0 0 0,0 1 0,0-1 0,0 0 0,0 0 0,1-5 0,2-31 0,-1 0 0,-1-1 0,-8-72 0,1 17 0,5-313 0,-3-92 0,-7 331 0,-3-107 0,14-372 0,-13 501 0,-1-3 0,13-2474 0,1 1166 0,12 1310 0,-1 1 0,-14 19 0,4-102 0,8 152 0,-5 48 0,2-49 0,11-287 0,-10 238 0,-8-128 0,-3 95 0,3 155 0,0 1 0,0 1 0,0-1 0,0 1 0,0-1 0,1 1 0,0-1 0,0 1 0,3-8 0,-3 10 0,1 0 0,-1 0 0,1 0 0,0 0 0,0 0 0,0 1 0,0-1 0,0 1 0,0 0 0,1-1 0,-1 1 0,0 0 0,1 0 0,-1 0 0,0 1 0,1-1 0,-1 0 0,6 1 0,62-10 0,0 4 0,119 5 0,-105 2 0,727 4 0,-661-18 0,3 1 0,5 15 0,176-6 0,-331 3 0,0 0 0,0 0 0,0 0 0,0-1 0,0 1 0,0-1 0,-1 0 0,1 0 0,0 0 0,0 0 0,-1-1 0,1 1 0,0-1 0,-1 1 0,0-1 0,1 0 0,-1 0 0,2-3 0,-3 4 0,0-1 0,-1 0 0,1 0 0,-1 1 0,1-1 0,-1 0 0,0 0 0,0 0 0,0 1 0,0-1 0,0 0 0,0 0 0,-1 0 0,1 0 0,-1 1 0,1-1 0,-1 0 0,1 1 0,-1-1 0,0 0 0,0 1 0,0-1 0,0 1 0,0-1 0,0 1 0,0-1 0,-1 1 0,1 0 0,0 0 0,-3-2 0,-76-65 0,65 57 0,-1-1 0,2-1 0,-1 0 0,2-1 0,0 0 0,0-1 0,2-1 0,-13-20 0,14 19 0,7 12 0,0 1 0,0-1 0,0 1 0,1-1 0,0 0 0,0 0 0,0 0 0,1 0 0,-2-7 0,3 11 0,1 1 0,-1-1 0,1 1 0,-1 0 0,1 0 0,-1-1 0,1 1 0,-1 0 0,1 0 0,-1-1 0,1 1 0,-1 0 0,1 0 0,0 0 0,-1 0 0,1 0 0,-1 0 0,1 0 0,0 0 0,-1 0 0,1 0 0,-1 0 0,1 0 0,-1 0 0,1 1 0,-1-1 0,1 0 0,0 0 0,-1 1 0,1-1 0,-1 0 0,0 1 0,1-1 0,-1 0 0,1 1 0,21 12 0,-10-5 0,0 1 0,0 1 0,-1 0 0,0 0 0,-1 1 0,0 1 0,-1-1 0,0 2 0,-1-1 0,0 1 0,-1 0 0,-1 1 0,9 24 0,-4-9 0,-7-20 0,0 0 0,-1 1 0,0-1 0,-1 1 0,2 11 0,-4-17 0,0 0 0,0-1 0,-1 1 0,1 0 0,-1 0 0,0-1 0,0 1 0,0 0 0,0-1 0,-1 0 0,1 1 0,-1-1 0,0 0 0,0 1 0,0-1 0,0 0 0,-5 4 0,-6 5 0,-1 0 0,0-1 0,0-1 0,-1-1 0,0 0 0,-1 0 0,-20 7 0,-2 2 0,31-14 0,1 0 0,0 0 0,1 0 0,-1 1 0,-5 6 0,-29 21 0,7-18 0,27-12 0,0 0 0,0 0 0,0 1 0,0 0 0,1 0 0,-1 0 0,1 1 0,-10 8 0,15-12 0,0 0 0,0 1 0,0-1 0,0 1 0,0-1 0,0 0 0,0 1 0,0-1 0,0 1 0,0-1 0,0 0 0,0 1 0,0-1 0,0 1 0,0-1 0,0 0 0,1 1 0,-1-1 0,0 0 0,0 1 0,0-1 0,1 0 0,-1 1 0,0-1 0,0 0 0,1 1 0,-1-1 0,0 0 0,1 0 0,-1 1 0,0-1 0,1 0 0,-1 0 0,0 0 0,1 1 0,-1-1 0,1 0 0,-1 0 0,0 0 0,1 0 0,-1 0 0,1 0 0,-1 0 0,0 0 0,1 0 0,-1 0 0,1 0 0,-1 0 0,0 0 0,1 0 0,-1 0 0,1-1 0,-1 1 0,27 0 0,-19-2 0,0-1 0,-1 0 0,1 0 0,0 0 0,-1-1 0,0 0 0,0 0 0,0-1 0,11-10 0,52-60 0,-33 34 0,-29 32 0,0 1 0,0-1 0,-1 1 0,1-1 0,-2-1 0,8-12 0,-12 18 0,-1 0 0,0 0 0,0 0 0,0 0 0,0 0 0,0 0 0,-1 0 0,0-1 0,0 1 0,0 0 0,0 0 0,-1 0 0,1 0 0,-1 0 0,0 0 0,-1 0 0,1 0 0,-3-6 0,2 6 0,-21-48 0,-50-84 0,60 111 0,12 21 0,0-1 0,-1 1 0,0 0 0,0 0 0,0 0 0,-1 0 0,1 0 0,-1 1 0,0-1 0,0 1 0,0 0 0,0 0 0,-7-5 0,9 8 0,0 1 0,1-1 0,-1 1 0,0-1 0,0 1 0,0-1 0,0 1 0,1 0 0,-1-1 0,0 1 0,1 0 0,-1-1 0,0 1 0,1 0 0,-1 0 0,1 0 0,-1 0 0,1 0 0,0 0 0,-1-1 0,1 1 0,0 0 0,-1 0 0,1 0 0,0 0 0,0 0 0,0 0 0,0 0 0,0 2 0,-3 38 0,3-38 0,2 192 0,-4 69 0,-3-245 0,-2-33 0,-1-33 0,7 14 0,1 1 0,2-1 0,11-52 0,-12 73 0,3-70 0,-5 66 0,1-1 0,1 1 0,6-32 0,-7 48 0,0-1 0,0 1 0,0-1 0,0 1 0,0 0 0,0-1 0,0 1 0,0-1 0,0 1 0,0 0 0,0-1 0,1 1 0,-1 0 0,0-1 0,0 1 0,0 0 0,1-1 0,-1 1 0,0 0 0,0-1 0,1 1 0,-1 0 0,0-1 0,0 1 0,1 0 0,-1 0 0,1 0 0,-1-1 0,0 1 0,1 0 0,-1 0 0,0 0 0,1 0 0,-1 0 0,1 0 0,-1-1 0,10 14 0,4 25 0,20 191 0,-35-493 0,1 441-1365,0-156-5461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37:41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2261 119 24575,'-48'0'0,"-16"1"0,-1-2 0,1-4 0,-81-15 0,94 12 0,-1 1 0,-98 2 0,-52-6 0,129 4 0,-84 3 0,-10 0 0,34-15 0,8 0 0,-10 9 0,-214 13 0,340-1 0,0-1 0,0 2 0,1-1 0,-1 1 0,1 0 0,0 1 0,-1 0 0,2 1 0,-1-1 0,1 1 0,-1 1 0,1-1 0,1 1 0,-1 1 0,1-1 0,-9 12 0,-7 13 0,1 0 0,-27 54 0,40-69 0,-1 6 0,1 2 0,2-1 0,0 1 0,1 0 0,2 0 0,0 1 0,1 34 0,3 311 0,0-359 0,1 1 0,0-1 0,1 0 0,0 0 0,0-1 0,1 1 0,1-1 0,0 1 0,0-1 0,1-1 0,9 13 0,1-3 0,1 0 0,1-1 0,0-1 0,21 16 0,13 10 0,-38-29 0,2-1 0,0 0 0,0-1 0,1-1 0,34 17 0,-11-14 0,44 11 0,11 3 0,-66-19 0,-1-1 0,1-2 0,1-1 0,33 2 0,117-5 0,8 1 0,-38 21 0,-84-16 0,-6 0 0,71 0 0,-101-7 0,51 9 0,-50-5 0,45 1 0,53 5 0,-89-6 0,60 0 0,-85-6 0,0 0 0,0-1 0,0 0 0,0-1 0,-1-1 0,0 0 0,25-12 0,12-7 0,-25 12 0,0 0 0,0-2 0,-2-1 0,1-1 0,-2-1 0,22-19 0,-36 25 0,-1-1 0,0 0 0,-1-1 0,0 1 0,5-14 0,22-34 0,-24 46 0,-2 0 0,1-1 0,-1 0 0,-1 0 0,-1-1 0,0 0 0,-1 0 0,4-18 0,3-18 0,-3 17 0,-1-1 0,-3-1 0,4-62 0,-11-402 0,2 494 0,0 1 0,0-1 0,-1 1 0,1-1 0,-1 1 0,-1-1 0,1 1 0,-1 0 0,0-1 0,0 1 0,0 0 0,-1 0 0,0 1 0,0-1 0,0 0 0,0 1 0,-7-6 0,4 5 0,0 0 0,-1 0 0,0 1 0,0 0 0,0 1 0,-1-1 0,1 1 0,-1 1 0,0 0 0,0 0 0,-10-2 0,-73-7-455,-1 3 0,-96 5 0,152 3-6371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39:0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24575,'-2'1'0,"0"0"0,1-1 0,-1 1 0,1 0 0,-1 0 0,1 0 0,-1 0 0,1 0 0,0 0 0,-1 0 0,1 1 0,0-1 0,0 0 0,0 1 0,0-1 0,0 1 0,0-1 0,0 1 0,1-1 0,-1 1 0,0-1 0,0 4 0,-13 44 0,13-44 0,-12 74 0,3 1 0,4-1 0,6 121 0,1-112 0,-1-59 0,2 0 0,0 1 0,13 54 0,-10-67 0,1 1 0,1-1 0,0 0 0,1 0 0,1-1 0,1 0 0,17 22 0,86 95 0,32 39 0,-126-140 0,-1 0 0,-1 0 0,-2 2 0,16 51 0,-2-8 0,-21-54 0,-1 1 0,-1-1 0,-1 1 0,-1 0 0,1 42 0,-9 121 0,3-170 0,-2 4 0,-1-1 0,-1 1 0,0-1 0,-2 1 0,0-2 0,-2 1 0,-19 33 0,16-31 0,1 1 0,1-1 0,1 2 0,-12 46 0,5 38 0,-4 150 0,20 110 0,3-150 0,-3-172 0,-10 318 0,4-302 0,-3 0 0,-2-1 0,-36 110 0,17-83 0,3 2 0,5 1 0,3 1 0,-12 178 0,31-251 0,1-1 0,1 0 0,1 0 0,1 0 0,0 0 0,1 0 0,14 32 0,7 4 0,34 54 0,-26-50 0,43 73 0,44 81 0,-96-162 0,-2 0 0,21 72 0,-36-96 0,-2-1 0,-1 1 0,-1 0 0,-1 0 0,-1 0 0,-2 1 0,0-1 0,-2 0 0,-1 0 0,-1 0 0,-1 0 0,-1-1 0,-2 1 0,-12 29 0,-24 41 0,5 2 0,-49 184 0,60-116 0,7 0 0,0 309 0,22-393 0,-4 0 0,-4 0 0,-25 122 0,-9-46 0,14-64 0,-21 151 0,19 135 0,29-297 0,3 0 0,23 132 0,-9-99 0,5 147 0,-19 117 0,-3-358 0,-11 132 0,0-21 0,8-98 0,-2 0 0,-12 52 0,7-46 0,-4 49 0,-17 104 0,17-126 0,-7 92 0,17 106 0,4-132 0,-22 183 0,16-278 0,-14 138 0,19-157 0,1 0 0,2 0 0,0-1 0,0 1 0,2 0 0,12 37 0,44 78 0,14 38 0,-58-127 0,3-1 0,1 0 0,3-2 0,35 52 0,-47-80 0,-1 1 0,-1 1 0,0-1 0,-1 1 0,0 1 0,-2 0 0,0 0 0,-1 0 0,-1 0 0,-1 1 0,0-1 0,-1 20 0,-7 301 0,-4-212 0,-30 138 0,35-245 0,1-8 0,0 1 0,2-1 0,-1 1 0,1 15 0,2-23 0,-1 0 0,1-1 0,0 1 0,0 0 0,1-1 0,-1 1 0,1-1 0,0 0 0,0 1 0,1-1 0,-1 0 0,1 0 0,0-1 0,6 7 0,15 14-1365,-2-5-5461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46:41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200 746 24575,'18'488'0,"-5"-285"0,-7-74 0,0 127 0,-2-39 0,20 8 0,-23-222 0,0 0 0,0-1 0,0 1 0,0-1 0,0 1 0,0-1 0,1 0 0,-1 1 0,1-1 0,-1 0 0,1 0 0,0 0 0,0 0 0,0 0 0,0 0 0,0-1 0,1 1 0,-1-1 0,0 0 0,1 1 0,-1-1 0,1 0 0,-1 0 0,1-1 0,0 1 0,2 0 0,13 3 0,0-1 0,34 2 0,-31-4 0,290 3 0,-14-2 0,-126 20 0,26-21 0,-73-2 0,200 24 0,-144-5 0,333-9 0,-298-11 0,2641 2 0,-2572-24 0,-60 1 0,585-61 0,-658 65 0,161 2 0,-248 12 0,114-25 0,-123 19 0,0 1 0,0 4 0,57-1 0,953 10 0,-592-4 0,-235 13 0,6 1 0,-238-13 0,1 0 0,-1 0 0,0 0 0,0-1 0,0 0 0,0 0 0,0-1 0,0 0 0,7-2 0,-11 2 0,1 0 0,-1 0 0,0 0 0,0 0 0,0 0 0,0 0 0,0 0 0,0-1 0,-1 1 0,1-1 0,-1 1 0,0-1 0,0 0 0,0 1 0,0-1 0,0 0 0,0 0 0,-1 0 0,1 0 0,-1 0 0,0-4 0,3-63 0,-6-76 0,-1 19 0,4 47 0,2-24 0,-4 0 0,-29-181 0,19 206 0,-3-108 0,8 78 0,-20-208 0,27 191 0,2 82 0,-7-68 0,4 108 0,0-1 0,0 1 0,-1 0 0,1 0 0,-1 0 0,0 0 0,0 0 0,-1 0 0,1 1 0,-1-1 0,0 1 0,0-1 0,0 1 0,0 0 0,0 0 0,-1 1 0,1-1 0,-1 1 0,0-1 0,0 1 0,0 0 0,0 0 0,0 1 0,-7-2 0,-12-4 0,-1 2 0,0 0 0,-33-1 0,29 3 0,-281-14 0,117 10 0,-257-27 0,-234-12 0,-523 24 0,-3343 23 0,2410-2 0,2119 1 0,6-1 0,0 1 0,-1 1 0,1 0 0,0 1 0,-22 5 0,33-6 0,0 0 0,0 0 0,1 1 0,-1-1 0,0 1 0,0-1 0,1 1 0,-1 0 0,1 0 0,0 0 0,-1 0 0,1 1 0,0-1 0,0 1 0,1-1 0,-1 1 0,0-1 0,1 1 0,0 0 0,-1 0 0,1 0 0,0 0 0,1 0 0,-1 0 0,0 0 0,1 0 0,0 0 0,-1 0 0,1 0 0,1 0 0,-1 4 0,2 6 0,1-1 0,0 0 0,0 0 0,1 0 0,1-1 0,0 1 0,1-1 0,7 11 0,-4-6 0,-1 1 0,11 29 0,-5-3 0,-6-20 0,-1 1 0,-1 0 0,0 0 0,-2 0 0,2 42 0,-9 26 0,4 96 0,3-169-1365,1-4-5461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46:51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37 258 24575,'0'656'0,"13"-503"0,-1-1 0,0 25 0,0 0 0,-13 187 0,1-361 0,0 0 0,1-1 0,-1 1 0,1 0 0,-1-1 0,1 1 0,0-1 0,0 1 0,0-1 0,0 0 0,0 1 0,1-1 0,-1 0 0,1 0 0,0 0 0,-1 0 0,1 0 0,0 0 0,0 0 0,0-1 0,0 1 0,1-1 0,-1 1 0,0-1 0,1 0 0,-1 0 0,1 0 0,-1 0 0,1 0 0,2 0 0,11 2 0,0 0 0,1-1 0,31 0 0,-24-1 0,576 0 0,-279-5 0,2521 4 0,-2839 1 0,0-1 0,1 0 0,-1 0 0,0 0 0,0-1 0,0 1 0,0-1 0,0 0 0,0 0 0,-1 0 0,1 0 0,0 0 0,0-1 0,-1 1 0,1-1 0,0 1 0,-1-1 0,3-3 0,-2 1 0,-1 1 0,0-1 0,0 0 0,0 0 0,0-1 0,-1 1 0,0 0 0,0-1 0,0 1 0,0 0 0,-1-1 0,1-4 0,7-205 0,-4 81 0,4-589 0,-8 491 0,-2 195 0,-2 1 0,-14-60 0,10 56 0,-7-75 0,17 35 0,-1 56 0,0 1 0,-1-1 0,-1 0 0,-7-33 0,7 54 0,0 0 0,1 0 0,-2 0 0,1 0 0,0 0 0,0 0 0,-1 0 0,1 0 0,-1 0 0,1 0 0,-1 1 0,0-1 0,0 1 0,0-1 0,0 1 0,0 0 0,0 0 0,0 0 0,0 0 0,0 0 0,0 0 0,-1 1 0,-3-2 0,-61-3 0,55 5 0,-399-20 0,-80 0 0,-2399 21 0,2880-1 0,0 0 0,0 1 0,0 0 0,1 0 0,-1 1 0,0 1 0,-13 4 0,20-5 0,-1-1 0,1 1 0,0 0 0,0 0 0,0 0 0,1 1 0,-1-1 0,0 0 0,1 1 0,-1 0 0,1 0 0,0 0 0,0 0 0,0 0 0,1 0 0,-1 0 0,1 1 0,-1-1 0,1 0 0,0 1 0,1-1 0,-1 1 0,0 6 0,1 57 76,1-53-364,0 1-1,-1-1 1,-1 0 0,-3 17 0,0-13-6538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46:59.7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28 586 24575,'18'346'0,"-10"-229"0,-8 144 0,-3-99 0,3-118 0,0 36 0,14 122 0,10 25 0,-21-162 0,-3-51 0,0 0 0,1 0 0,0 0 0,1 0 0,6 18 0,-7-30 0,0-1 0,0 1 0,0-1 0,0 1 0,0 0 0,1-1 0,-1 0 0,0 1 0,1-1 0,0 0 0,-1 0 0,1 0 0,0 0 0,-1 0 0,1 0 0,0 0 0,0-1 0,0 1 0,0-1 0,-1 1 0,4-1 0,47 5 0,-38-5 0,616 2 0,-325-7 0,-172 7 0,117-3 0,-204-2 0,0-1 0,0-3 0,59-17 0,-10 0 0,0 4 0,1 4 0,127-5 0,297 18 0,-258 6 0,2273-3 0,-2532 0 0,0 1 0,0-2 0,0 1 0,0 0 0,0-1 0,0 1 0,0-1 0,0 0 0,0 0 0,-1 0 0,1 0 0,0 0 0,-1-1 0,1 0 0,-1 1 0,1-1 0,-1 0 0,0 0 0,1 0 0,-1 0 0,0 0 0,-1-1 0,1 1 0,0-1 0,-1 1 0,1-1 0,-1 0 0,0 1 0,0-1 0,1-4 0,1-7 0,0 0 0,-1-1 0,-1 1 0,-1-1 0,-1-16 0,1 5 0,-1-44 0,2-53 0,-21-157 0,-15-18 0,19 198 0,-20-102 0,27 144 0,2 0 0,3 0 0,6-112 0,1 47 0,-2 82 0,1 0 0,9-43 0,-11 82 0,1 0 0,-1-1 0,1 1 0,-1 0 0,0-1 0,0 1 0,0-1 0,0 1 0,0 0 0,-1-1 0,1 1 0,-1-1 0,1 1 0,-1 0 0,0 0 0,0-1 0,0 1 0,0 0 0,-1 0 0,1 0 0,-2-2 0,-2 1 0,1-1 0,-1 2 0,1-1 0,-1 0 0,0 1 0,0 0 0,0 0 0,0 1 0,-6-2 0,-56-14 0,-1 4 0,-80-6 0,-143 3 0,100 8 0,-585-6 0,-214-16 0,203 12 0,496 21 0,-1528-3 0,1816-1 0,0 1 0,1 0 0,-1 0 0,0 0 0,0 1 0,1-1 0,-1 1 0,0-1 0,0 1 0,1 0 0,-1 0 0,1 0 0,-1 0 0,1 1 0,-1-1 0,1 1 0,0-1 0,0 1 0,0 0 0,0 0 0,-4 4 0,4-1 0,0-1 0,0 1 0,0 0 0,1 0 0,0 0 0,0 0 0,0 0 0,1 1 0,-1-1 0,1 0 0,1 6 0,3 576-1365,-4-567-5461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11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52 519 24575,'89'-4'0,"148"-24"0,-158 11 0,30-3 0,-91 18 0,-1 0 0,1-1 0,-1-1 0,0-1 0,-1 0 0,1-1 0,22-12 0,-33 14 0,0 1 0,0-1 0,-1-1 0,1 1 0,-1-1 0,0 0 0,0 0 0,0-1 0,-1 0 0,0 1 0,0-1 0,-1 0 0,1-1 0,-1 1 0,-1-1 0,1 0 0,-1 1 0,0-1 0,-1 0 0,2-14 0,-1 10 0,-2 0 0,1 0 0,-2 0 0,1 0 0,-2 0 0,1 1 0,-1-1 0,-6-16 0,6 21 0,-1 0 0,0 1 0,0-1 0,0 1 0,-1 0 0,1 0 0,-1 0 0,-1 1 0,1-1 0,-1 1 0,1 0 0,-1 0 0,0 1 0,-1-1 0,1 1 0,-10-4 0,-25-10 0,-1 1 0,-70-17 0,94 29 0,0 1 0,-1 1 0,1 0 0,0 1 0,-1 1 0,1 1 0,-1 0 0,1 2 0,-30 6 0,25 1 0,0 0 0,1 2 0,1 0 0,0 1 0,0 1 0,-33 32 0,40-31 0,1 1 0,1 0 0,1 0 0,0 1 0,1 1 0,0 0 0,2 0 0,-6 19 0,-11 24 0,17-40 0,1 0 0,1 1 0,1-1 0,1 1 0,1 0 0,1 0 0,1-1 0,1 1 0,1 0 0,6 31 0,-6-45 0,0 0 0,1 0 0,0-1 0,0 1 0,0-1 0,1 1 0,0-1 0,1 0 0,0-1 0,0 1 0,0-1 0,1 0 0,0 0 0,0-1 0,0 1 0,1-1 0,8 5 0,1-2 0,0 1 0,1-2 0,0 0 0,1-1 0,-1-1 0,30 5 0,2-1 0,0-3 0,80 1 0,49-7-1365,-158 0-5461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47:02.6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 1 24575,'0'537'0,"-1"-517"27,-2 0 0,0 1-1,-1-1 1,-9 26-1,6-23-525,1 1-1,-3 33 1,7-34-6327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47:07.3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100 0 24575,'393'27'0,"-187"-9"0,-146-13 0,1127 65 0,-625-55-433,655 28 293,-551-15 713,1353 1-573,-1406-31 0,-584 3 0,51 10 0,21 1 0,-92-12 0,0 1 0,0 0 0,0 0 0,0 1 0,0 0 0,0 1 0,12 5 0,-17-7 0,-1 1 0,1 0 0,-1 1 0,0-1 0,0 0 0,0 1 0,0 0 0,0-1 0,0 1 0,-1 0 0,1 1 0,-1-1 0,0 0 0,0 1 0,0-1 0,0 1 0,-1 0 0,1 0 0,0 4 0,19 93 0,7 116 0,-21-148 0,10 176 0,-16-128 0,-4 127 0,3-241 0,-1-1 0,1 0 0,-1 0 0,1 0 0,-1 1 0,0-1 0,0 0 0,0 0 0,0 0 0,0 0 0,0-1 0,-1 1 0,1 0 0,-1 0 0,1-1 0,-1 1 0,0-1 0,1 1 0,-1-1 0,0 0 0,0 0 0,0 0 0,0 0 0,0 0 0,0 0 0,0 0 0,0-1 0,-1 1 0,1-1 0,0 1 0,0-1 0,-1 0 0,-2 0 0,-10 0 0,-1 0 0,1-1 0,-30-6 0,19 2 0,-212-26 0,-381-42 0,230 46 0,273 21 0,-367-10 0,-1067 16 0,1475 3 0,-91 17 0,-39 2 0,19-19 0,-139 10 0,307-12 0,-810 54 0,309-24 0,439-24 0,-505 4 0,357-13 0,-280 2 0,502 0 0,-1 0 0,0-1 0,0 1 0,1-1 0,-1-1 0,0 1 0,1-1 0,-1 0 0,1-1 0,0 1 0,0-1 0,0 0 0,0-1 0,0 0 0,-7-6 0,9 6 0,0-1 0,0 1 0,1-1 0,-1 0 0,1-1 0,0 1 0,1 0 0,-1-1 0,1 0 0,0 1 0,0-1 0,1 0 0,0 0 0,0 0 0,0 0 0,1 0 0,0-8 0,6-520-1365,-6 514-5461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47:29.8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32 24575,'-13'190'0,"1"-8"0,11-159 0,-2 0 0,-5 24 0,-3 44 0,11 371 0,0-457 0,0 0 0,0 0 0,0 0 0,1 0 0,0 0 0,0 0 0,3 8 0,-3-11 0,0-1 0,0 1 0,1 0 0,-1 0 0,0-1 0,1 1 0,-1-1 0,1 1 0,0-1 0,0 1 0,-1-1 0,1 0 0,0 0 0,0 0 0,0 0 0,0 0 0,0-1 0,0 1 0,0-1 0,5 1 0,43 6 0,1-3 0,0-2 0,57-6 0,-22 2 0,213 2 0,374-18 0,-565 3 0,-64 7 0,83-3 0,39 12 0,692-19 0,-251 11 0,-355 9 0,-185-3 0,-31-1 0,0 2 0,0 2 0,0 1 0,44 10 0,-47-8 0,0 0 0,-1-3 0,1 0 0,49-5 0,-5 1 0,1318 2 0,-1357 2 0,50 8 0,29 2 0,59 5 0,-93-10 0,155-6 0,-102-4 0,438 3 0,-567 0 0,-1 1 0,1-2 0,0 1 0,0-1 0,-1 0 0,1-1 0,-1 1 0,1-1 0,-1-1 0,7-2 0,-9 2 0,-1 1 0,0-1 0,0 0 0,0 0 0,0 0 0,0 0 0,0 0 0,-1-1 0,0 1 0,0-1 0,0 0 0,0 0 0,0 1 0,-1-1 0,0 0 0,1 0 0,-1-6 0,7-39 0,-2 0 0,-3 0 0,-2-1 0,-5-49 0,1-9 0,5-11 0,-4-116 0,1 232 0,0-1 0,0 0 0,0 1 0,0 0 0,-1-1 0,1 1 0,-1 0 0,0 0 0,0 0 0,0 0 0,0 0 0,-1 0 0,1 0 0,-1 1 0,1-1 0,-1 1 0,0 0 0,0 0 0,0 0 0,0 0 0,0 1 0,-1-1 0,1 1 0,-1-1 0,1 1 0,-5 0 0,-14-5 0,0 2 0,0 0 0,-29 0 0,14 1 0,-483-49 0,-98-12 0,333 26 0,-294 1 0,-4220 40 0,4746-8-1365,34 0-5461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47:35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24575,'0'724'-1365,"0"-703"-5461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47:38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24575,'2998'0'0,"-2963"0"0,0 2 0,-1 2 0,1 1 0,41 12 0,-72-16 0,1 1 0,-1-1 0,-1 1 0,1 1 0,0-1 0,-1 0 0,1 1 0,-1 0 0,1 0 0,-1 0 0,0 0 0,-1 0 0,1 1 0,0-1 0,-1 1 0,0 0 0,0-1 0,0 1 0,0 0 0,-1 0 0,1 1 0,-1-1 0,1 5 0,1 11 0,0 0 0,-1 1 0,-2 34 0,0-28 0,-2 79 0,1-43 0,1 0 0,13 87 0,5-56 0,-3-16 0,10 148 0,-25-224 0,0 1 0,0-1 0,0 1 0,-1 0 0,1-1 0,-1 1 0,1-1 0,-1 1 0,0-1 0,0 1 0,0-1 0,0 0 0,-1 1 0,1-1 0,0 0 0,-1 0 0,0 0 0,1 0 0,-1 0 0,0 0 0,0-1 0,0 1 0,0-1 0,-1 1 0,1-1 0,0 0 0,-1 1 0,1-1 0,-1-1 0,1 1 0,-4 1 0,-9 1 0,1-1 0,-1-1 0,0 0 0,-24-1 0,12-1 0,-916 0 0,354-2 0,334 5 0,-277-4 0,375-9 0,-45-1 0,174 10 0,0-1 0,0-1 0,-40-11 0,40 8 0,0 1 0,-1 1 0,-41-2 0,33 8 0,25 1 0,-1-2 0,0 1 0,0-2 0,1 1 0,-1-2 0,0 0 0,1 0 0,-1-1 0,1-1 0,-22-9 0,31 11-76,1 1 1,0-1-1,0 0 0,1 0 0,-1 0 0,0 0 0,1 0 0,-1-1 1,1 1-1,0 0 0,0-1 0,0 1 0,0-1 0,0 0 1,0 1-1,1-1 0,-1-3 0,-2-12-6750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8T18:07:47.8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3,'124'-2,"133"5,-248-2,0 0,0 1,0 0,0 1,-1 0,1 0,-1 1,0 0,0 0,0 1,0 0,-1 1,0-1,0 1,11 14,-14-16,-1 0,-1 0,1 0,-1 1,1-1,-1 1,-1 0,1 0,-1 0,1 0,-1 0,-1 0,1 0,-1 0,0 0,0 0,0 0,-1 0,0 0,0 0,0 0,0 0,-1 0,0-1,0 1,0 0,-1-1,1 0,-6 7,4-6,0 0,0 0,0-1,0 1,-1-1,0 0,1 0,-2-1,1 1,0-1,-1 0,1-1,-1 1,0-1,-7 2,-5-2,1 0,0 0,0-2,-20-1,14 0,-11-1,22 1,1 0,0 0,-1 1,1 1,-1 0,1 0,-14 4,23-3,-1 0,1 0,-1 0,1 0,0 1,-1-1,1 0,1 1,-1 0,0-1,1 1,-1 0,1 0,0 0,0 0,0 0,0 0,0 0,1 1,-1-1,1 0,0 0,1 5,-2 12,2 1,4 25,-5-43,0 2,1-1,0 1,0-1,0 0,1 1,-1-1,1 0,0 0,0 0,0 0,1 0,-1 0,1-1,0 1,0-1,0 0,1 0,-1 0,1 0,6 3,3 0,0 0,1-1,-1-1,1 0,16 1,-18-3,-1 0,1 1,-1 0,0 0,0 1,-1 1,1 0,-1 0,15 10,-15-5,1 1,-1 0,-1 0,0 1,-1 0,0 0,0 1,-2 0,1 1,-2-1,0 1,4 18,-7-25,-1-1,0 0,-1 1,1-1,-1 1,0-1,-1 0,1 1,-1-1,-1 1,1-1,-1 0,0 0,-1 0,1 0,-1 0,0 0,-1-1,1 0,-1 1,0-1,-1-1,1 1,-1 0,0-1,0 0,0 0,0-1,-1 0,-8 4,-1-2,0-1,0 0,-1-1,0-1,0 0,0-2,1 0,-1 0,-18-4,-17 2,47 2,-6-1,-1 1,1 1,0-1,-1 2,-16 3,24-4,1 0,-1 0,1 0,0 1,-1-1,1 1,0-1,0 1,0 0,0-1,0 1,1 0,-1 0,0 0,1 1,0-1,-1 0,1 1,0-1,0 1,0-1,0 1,1-1,-1 1,1-1,0 1,-1 4,1 10,1 0,1-1,0 1,1-1,0 1,2-1,0 0,1 0,0-1,1 0,1 0,0 0,1-1,1-1,14 17,-20-26,1 1,1-1,-1 0,1 0,-1-1,1 1,0-1,0-1,1 1,11 2,68 7,-16-3,-8-1,-43-7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8T18:07:55.08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 3,'80'-2,"81"2,-145 1,0 1,0 1,-1 0,1 1,-1 0,0 2,23 10,-33-13,0 0,-1 1,1 0,-1-1,1 2,-1-1,-1 0,1 1,-1 0,1 0,-1 0,0 0,-1 0,0 0,0 1,0-1,0 1,-1 0,1 6,0 6,0-1,-1 1,-2 0,-4 35,5-51,0 1,-1-1,0 0,1 1,-1-1,0 0,0 0,0 0,0 1,-1-1,1 0,-1 0,1-1,-1 1,1 0,-1 0,0-1,0 1,0-1,0 0,0 0,0 1,0-1,-1 0,1-1,0 1,-5 1,-6 0,1-1,-1 0,0 0,-17-3,-24 3,44 0,0 1,0 0,0 1,0 0,1 1,-12 5,17-7,-1 2,1-1,0 0,0 1,0 0,1-1,0 2,-1-1,1 0,1 1,-1-1,0 1,-2 8,-3 5,-21 58,27-71,1 0,0 0,-1 0,2 0,-1 1,1-1,-1 0,1 1,1-1,-1 0,3 9,-2-11,0-1,1 1,-1-1,1 1,0-1,0 0,0 0,0 1,0-1,0-1,0 1,1 0,-1 0,1-1,-1 0,1 1,0-1,-1 0,5 1,63 9,-28-5,-35-4,0-1,-1 2,1-1,0 1,-1 0,0 0,0 1,0-1,0 1,0 1,-1-1,0 1,0 0,0 0,0 1,-1-1,0 1,6 12,-2 1,-1 0,-1 1,-1 0,6 40,-8-39,0 0,2 0,0-1,16 38,-17-52,-1 1,0-1,-1 1,1 0,-1 0,0 0,-1 0,0 0,0 0,-1 0,1 0,-2 0,1 0,-1 0,0 1,0-1,-1 0,0-1,0 1,-1 0,-5 11,-11 35,16-41,-1 0,0-1,-1 1,0-1,-10 15,12-22,0 0,0-1,0 0,-1 0,1 0,-1 0,0 0,0-1,0 0,0 0,0 0,0 0,-1 0,1-1,-1 0,1 0,-1 0,-8 0,-5 0,-1 0,1-1,0-1,-25-4,34 4,1-2,-1 1,1-1,0-1,0 0,0 0,0 0,0-1,1 0,0 0,-6-7,-6-5,1-1,1-1,-20-27,33 41,1 0,0 1,0-2,0 1,1 0,-1 0,1-1,1 0,-1 1,1-1,0 0,0 0,1 1,-1-1,1 0,1 0,-1 0,1 0,0 1,0-1,3-6,-2 10,0-1,0 0,0 1,1-1,-1 1,1 0,0 0,0 0,-1 0,1 0,1 0,-1 1,0 0,0-1,0 1,1 1,-1-1,1 0,-1 1,0-1,1 1,5 1,2-2,1 1,-1 1,1 0,-1 1,18 4,-13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15:28.64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1096 24575,'2'48'0,"13"73"0,-3-33 0,-11-87 0,-1 0 0,0 0 0,0 0 0,0 1 0,1-1 0,-1 0 0,1 0 0,-1 0 0,1 0 0,-1 0 0,1 0 0,-1 0 0,1 0 0,0 0 0,0 0 0,0 0 0,-1 0 0,1 0 0,0-1 0,0 1 0,0 0 0,0-1 0,0 1 0,0 0 0,1-1 0,-1 0 0,0 1 0,0-1 0,0 0 0,0 1 0,1-1 0,-1 0 0,0 0 0,0 0 0,0 0 0,3 0 0,2-1 0,1 0 0,-1 0 0,1-1 0,-1 0 0,11-4 0,34-19 0,-2-2 0,82-60 0,-53 34 0,424-249-408,-325 212 204,192-68 0,284-57 204,-465 156 0,701-227-2733,-816 262 2531,51-16-4238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15:28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14 24575,'0'-2'0,"-2"-1"0,-4-3 0,0 3 0,0 4 0,2 4 0,1 4 0,4 0 0,4 4 0,3 1 0,4 6 0,-2 2 0,-1 0 0,-3-2 0,-2-2 0,-2 4 0,-1 0 0,-1-4-8191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15:28.65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1 719 24575,'5'18'0,"1"0"0,16 28 0,-15-32 0,-1 0 0,0 0 0,0 1 0,5 25 0,-11-38 0,1 10 0,1-1 0,1 1 0,0-1 0,0 0 0,1 1 0,10 18 0,-13-28 0,1 0 0,-1-1 0,1 0 0,0 1 0,-1-1 0,1 0 0,0 0 0,0 0 0,0 0 0,0 0 0,0 0 0,0-1 0,0 1 0,0-1 0,0 1 0,4-1 0,38 2 0,-32-2 0,0 0 0,1 1 0,0-2 0,0 0 0,-1 0 0,1-1 0,-1 0 0,1-1 0,-1-1 0,19-8 0,0-5 0,-13 7 0,0 1 0,0 0 0,1 1 0,31-8 0,-47 15 0,26-5 0,43-17 0,-63 20 0,-1-1 0,0 0 0,0 0 0,0-1 0,0 0 0,-1-1 0,1 1 0,-1-1 0,8-10 0,-8 8 0,0 1 0,1 0 0,0 0 0,0 1 0,0 0 0,1 1 0,12-6 0,70-26 0,-39 17 0,-35 14 0,0-2 0,0 0 0,-1-1 0,0 0 0,-1-1 0,1-1 0,-2-1 0,0 0 0,0-1 0,-1 0 0,12-17 0,-16 18 0,7-11 0,27-28 0,-35 44 0,-1 0 0,1 1 0,0-1 0,0 2 0,1-1 0,0 1 0,13-6 0,10 0 0,-1 2 0,48-8 0,30-9 0,-95 22 0,-1-1 0,1-1 0,-1 0 0,-1 0 0,22-16 0,-25 16 0,11-11 0,1 2 0,0 1 0,2 0 0,-1 2 0,44-17 0,84-6 0,-6 3 0,-128 26 0,30-15 0,-31 14 0,0 0 0,18-6 0,9 4 0,1 1 0,0 2 0,77-1 0,-61 5 0,66-11 0,-117 12 0,-1-1 0,0-1 0,0 1 0,0-1 0,-1 0 0,1-1 0,-1 0 0,7-5 0,14-7 0,-5 8-1365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2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677 1197 24575,'-1'-3'0,"0"-1"0,0 0 0,-1 1 0,0-1 0,0 1 0,0 0 0,0 0 0,0-1 0,-1 1 0,1 1 0,-1-1 0,0 0 0,-5-4 0,-2-2 0,-12-14 0,-2 1 0,0 2 0,-1 0 0,-51-30 0,60 41 0,-1 1 0,0 1 0,-1 0 0,0 1 0,0 2 0,0-1 0,0 2 0,-1 0 0,-33 1 0,38 2 0,0 1 0,0 0 0,0 2 0,0-1 0,0 2 0,1 0 0,-1 0 0,1 2 0,0-1 0,1 2 0,-1-1 0,1 2 0,0 0 0,-18 16 0,26-19 0,0 1 0,0 0 0,1 0 0,0 0 0,0 0 0,0 1 0,1-1 0,0 1 0,0 0 0,1-1 0,0 1 0,0 0 0,0 11 0,1-6 0,0 0 0,0 0 0,2 0 0,-1 0 0,1 0 0,8 22 0,-7-26 0,2-1 0,-1 1 0,1-1 0,0 0 0,0-1 0,1 1 0,0-1 0,0 0 0,0 0 0,1-1 0,0 0 0,0 0 0,0-1 0,1 1 0,0-2 0,0 1 0,11 3 0,7 1 0,0-1 0,1-1 0,-1-1 0,32 2 0,12 1 0,-48-4 0,1-1 0,0-1 0,40-2 0,-55-1 0,0 0 0,-1-1 0,1 0 0,0 0 0,-1 0 0,1-1 0,-1-1 0,0 1 0,0-1 0,0 0 0,0-1 0,-1 1 0,1-1 0,9-11 0,-5 6 0,0-2 0,0 1 0,-1-1 0,-1-1 0,0 0 0,-1 0 0,0-1 0,-1 0 0,-1-1 0,7-20 0,0-10 0,-3 0 0,-1-1 0,-3 0 0,2-78 0,-10-721-1365,2 821-5461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15:28.65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0 571 24575,'74'166'0,"-57"-124"0,-8-19 0,-1-2 0,1 0 0,1-1 0,19 30 0,-28-49 0,0 0 0,0 1 0,0-1 0,0 0 0,0 0 0,0 0 0,0 0 0,1 0 0,-1 0 0,0 0 0,1 0 0,-1 0 0,0-1 0,1 1 0,-1 0 0,1-1 0,-1 0 0,1 1 0,-1-1 0,1 0 0,2 1 0,-2-2 0,1 1 0,-1-1 0,0 1 0,0-1 0,0 0 0,0 0 0,0 0 0,0 0 0,0 0 0,0-1 0,0 1 0,0 0 0,2-3 0,5-6 0,-1 0 0,0 0 0,-1-1 0,8-13 0,-13 20 0,179-265 0,-152 236 0,1 1 0,59-49 0,-14 15 0,-50 42 0,-13 11 0,1 1 0,1 0 0,-1 0 0,29-16 0,43-7 0,-45 9 0,58-49 0,-12 9 0,-66 53-341,0 0 0,0 2-1,33-14 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8T18:18:07.6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3,'140'-2,"150"4,-264 3,-2 1,2 1,-1 2,29 15,-54-24,1 0,1 0,-1 0,-1 0,2 2,-1-2,1 0,-2 2,1-2,1 0,-2 2,1-2,-1 2,2-2,-1 1,-1-1,2 2,-2 0,2-2,-2 2,0-2,1 2,-1 0,0-2,2 1,-2 1,0 0,0 0,0 0,0 0,-2-1,1 1,1 0,-2 0,2 0,-2 0,1-2,-1 1,1 1,1 0,-2-2,1 2,-1-2,1 2,-4 0,-12 7,0 0,-26 7,40-16,-27 10,-1-3,-58 2,12-2,30-3,36-4,-1 0,-1 2,3 0,-3 0,3 1,-18 6,25-7,0 2,0 0,0-1,0-1,0 2,0-1,-1 3,3-2,-2-1,1 1,1 1,-1-1,-2 7,-18 66,21-75,-2 13,0-1,-1 1,3 0,-1 1,1-1,1-1,0 1,1 2,-1-3,7 25,-4-30,-2 0,2-2,0 3,0-3,2 0,-2 1,2-1,-1 0,1 1,-1-3,3 2,-3-1,2-1,0 1,1-1,-1 1,0-2,2 1,5 2,6 1,-2-3,1 1,0-3,25 3,-26-4,-1 0,0 1,1 1,-1 1,1 1,15 9,-28-12,1 1,0-2,-2 1,1 3,-1-2,2-1,-2 3,0-3,2 3,-2-1,-2 1,2-2,0 1,-1 2,1-1,-1-1,-1 1,1-1,-2 3,1-3,1 1,-2 1,0-1,0 6,7 69,-4-64,-1-3,0 3,-2-1,0 32,-2-43,0 1,2-1,-1 3,-2-3,1 1,1-1,-2 1,1-1,-1 1,0-3,0 3,0-2,-2 1,2-1,0 1,-1-1,-6 3,0 1,-1-1,0 0,-1-1,0-1,1 1,-1-3,-1 1,1 0,-2-2,-13-1,-21 3,-59-9,48 3,115-2,109-25,-56 7,-74 18,-22 2,-1 2,2-3,-2 1,0-2,22-9,-32 11,1 2,0-1,-2-1,2 0,-1-2,1 2,-1 1,1-1,-2-2,1 2,-1-1,1 1,-1-2,1 0,-1 3,1-3,-1 0,-1 2,2-1,-2-1,2 0,-2 1,0-1,1 0,-1 1,0 1,0-2,-1 1,1-1,-2-3,-4-39,3 33,1 0,1 2,-1-2,1 0,1 1,0-1,1-13,4 10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8T18:18:51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0,'201'34,"34"5,-169-31,109-2,510-10,-384 6,-214-10,-1 1,-29 4,83-15,-83 9,84-3,4 5,19 0,-134 7,-18 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18:51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24575,'0'3'0,"0"10"0,0 10 0,2 8 0,6 9 0,2 4 0,1 3 0,6 2 0,0-5 0,-2-7 0,-5-7 0,-1-5 0,-2-3 0,-2-4 0,-3-2 0,0-2 0,-2 0 0,0-3-8191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18:51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24575,'0'-6'0,"1"1"0,0 0 0,0-1 0,0 1 0,0 0 0,1 0 0,0 0 0,0 0 0,0 0 0,1 0 0,-1 1 0,1-1 0,0 1 0,1 0 0,-1-1 0,8-5 0,-6 5 0,0 1 0,0 1 0,0-1 0,0 1 0,1 0 0,-1 0 0,1 0 0,0 1 0,-1 0 0,1 0 0,0 0 0,0 1 0,1 0 0,6 0 0,191 3 0,-202-2 0,0 0 0,-1 0 0,1 1 0,-1-1 0,1 1 0,-1-1 0,1 1 0,-1-1 0,1 1 0,-1 0 0,0 0 0,1 0 0,-1 0 0,0 0 0,0 0 0,1 0 0,-1 0 0,0 0 0,0 1 0,0-1 0,-1 0 0,1 1 0,0-1 0,0 0 0,-1 1 0,1-1 0,-1 1 0,1-1 0,-1 1 0,0 0 0,1-1 0,-1 3 0,1 7 0,-1 0 0,0-1 0,-3 22 0,0-6 0,3-23 0,0 0 0,0 0 0,-1 0 0,1 0 0,-1 0 0,1 0 0,-1 0 0,0 0 0,0-1 0,-1 1 0,1 0 0,-1-1 0,1 1 0,-1 0 0,-3 3 0,0-1 0,-1-1 0,0 0 0,1 0 0,-1-1 0,-12 6 0,7-4 0,-5 4 0,0-2 0,-1 0 0,1 0 0,-1-2 0,-24 5 0,41-10 0,-8 1 0,1 0 0,-1 0 0,1 1 0,-1 0 0,1 0 0,-14 7 0,21-9 0,0 0 0,0 0 0,0 0 0,0 0 0,0 0 0,0 0 0,0 0 0,0 0 0,-1 0 0,1 0 0,0 0 0,0 0 0,0 0 0,0 0 0,0 1 0,0-1 0,0 0 0,0 0 0,0 0 0,0 0 0,0 0 0,0 0 0,0 0 0,0 0 0,-1 0 0,1 1 0,0-1 0,0 0 0,0 0 0,0 0 0,0 0 0,0 0 0,0 0 0,0 0 0,0 1 0,0-1 0,0 0 0,0 0 0,1 0 0,-1 0 0,0 0 0,0 0 0,0 0 0,0 0 0,0 1 0,0-1 0,0 0 0,0 0 0,0 0 0,0 0 0,0 0 0,0 0 0,1 0 0,7 3 0,12-1 0,64-3 0,27 2 0,-106 0 0,0 0 0,-1 0 0,1 0 0,0 1 0,-1-1 0,1 1 0,-1 0 0,0 0 0,0 1 0,5 2 0,36 35 0,-3-4 0,-35-30 18,44 34 301,-46-36-509,-1 0 1,0 1 0,0 0 0,0 0 0,-1 0 0,0 0 0,0 0 0,4 9 0,-3 0-6637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18:51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24575,'4'1'0,"0"0"0,-1 1 0,1-1 0,-1 1 0,0-1 0,0 1 0,1 0 0,-1 0 0,4 5 0,5 1 0,344 236 0,-328-224 123,-13-8-371,0-2 0,1 1 0,0-2 0,1 0 0,18 7 0,-21-11-6578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18:51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 24575,'-6'13'0,"0"0"0,-1 0 0,-1-1 0,0 0 0,0-1 0,-17 18 0,-17 26 0,12-5 0,17-26 0,-26 33 0,19-23-1365,14-26-5461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03:20.17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1 515 24575,'43'-3'0,"0"-3"0,-1 0 0,1-3 0,-1-2 0,67-26 0,87-21 0,-114 43 0,0 4 0,86 0 0,172 12 0,-247 1 0,-76-2 0,-1 1 0,1 1 0,-1 1 0,1 0 0,-1 2 0,0-1 0,18 9 0,-5 1 0,-1 1 0,46 34 0,-26-15 0,135 90 0,-157-110 0,0 0 0,1-1 0,0-2 0,1-1 0,41 9 0,-21-13 0,0-2 0,1-2 0,-1-3 0,64-8 0,-76 6 0,25-6 0,0-2 0,-1-4 0,113-41 0,-100 30 0,141-32 0,301-24 0,-443 73 0,0 4 0,1 3 0,0 3 0,-1 3 0,76 14 0,25 8 0,173 32 0,-291-46 0,36 9 0,1-3 0,0-5 0,152 3 0,-200-17 0,0-2 0,0-2 0,0-2 0,63-18 0,-97 22 0,415-126 0,11 32 0,-334 86 0,2 5 0,140 9 0,-170 4 0,0 3 0,-1 3 0,91 30 0,-77-20 0,145 22 0,-95-31 0,242-5 0,-348-12 0,0-1 0,0-2 0,60-19 0,84-45 0,-21 9 0,267-48 0,-330 89 0,-28 8 0,-1 3 0,74-1 0,126 11 0,-99 1 0,-60 3 0,189 35 0,-132-14 0,37-2 0,304-1 0,-320-23 0,122-3 0,-260-2 0,0-2 0,-1-1 0,0-3 0,54-21 0,-14 5 0,-6 4 0,272-78 0,-246 76 0,151-16 0,-217 40 0,-1 2 0,1 2 0,-1 1 0,0 1 0,0 3 0,62 20 0,-16-5 0,-39-12 0,-8-1 0,-1-2 0,1-1 0,47 3 0,150-7 0,116 8 0,619 24 0,-961-35 0,0 0 0,-1 1 0,1 0 0,-1 0 0,1 0 0,-1 1 0,0-1 0,1 1 0,-1 0 0,0 0 0,7 6 0,45 39 0,-18-15 0,11 3 0,3-1 0,0-4 0,105 46 0,-68-43 0,164 41 0,-211-66 0,0-2 0,0-1 0,1-3 0,47-3 0,-9-4 0,94-20 0,-150 19 0,0 0 0,-1-2 0,0-1 0,0-1 0,34-19 0,-35 17 0,0 2 0,1 1 0,0 1 0,45-10 0,105-7 0,-79 14 0,272-72 0,-338 77 0,0 2 0,1 1 0,-1 1 0,1 1 0,0 2 0,-1 1 0,38 8 0,0-2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8T16:49:14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200 746 24575,'18'488'0,"-5"-285"0,-7-74 0,0 127 0,-2-39 0,20 8 0,-23-222 0,0 0 0,0-1 0,0 1 0,0-1 0,0 1 0,0-1 0,1 0 0,-1 1 0,1-1 0,-1 0 0,1 0 0,0 0 0,0 0 0,0 0 0,0 0 0,0-1 0,1 1 0,-1-1 0,0 0 0,1 1 0,-1-1 0,1 0 0,-1 0 0,1-1 0,0 1 0,2 0 0,13 3 0,0-1 0,34 2 0,-31-4 0,290 3 0,-14-2 0,-126 20 0,26-21 0,-73-2 0,200 24 0,-144-5 0,333-9 0,-298-11 0,2641 2 0,-2572-24 0,-60 1 0,585-61 0,-658 65 0,161 2 0,-248 12 0,114-25 0,-123 19 0,0 1 0,0 4 0,57-1 0,953 10 0,-592-4 0,-235 13 0,6 1 0,-238-13 0,1 0 0,-1 0 0,0 0 0,0-1 0,0 0 0,0 0 0,0-1 0,0 0 0,7-2 0,-11 2 0,1 0 0,-1 0 0,0 0 0,0 0 0,0 0 0,0 0 0,0 0 0,0-1 0,-1 1 0,1-1 0,-1 1 0,0-1 0,0 0 0,0 1 0,0-1 0,0 0 0,0 0 0,-1 0 0,1 0 0,-1 0 0,0-4 0,3-63 0,-6-76 0,-1 19 0,4 47 0,2-24 0,-4 0 0,-29-181 0,19 206 0,-3-108 0,8 78 0,-20-208 0,27 191 0,2 82 0,-7-68 0,4 108 0,0-1 0,0 1 0,-1 0 0,1 0 0,-1 0 0,0 0 0,0 0 0,-1 0 0,1 1 0,-1-1 0,0 1 0,0-1 0,0 1 0,0 0 0,0 0 0,-1 1 0,1-1 0,-1 1 0,0-1 0,0 1 0,0 0 0,0 0 0,0 1 0,-7-2 0,-12-4 0,-1 2 0,0 0 0,-33-1 0,29 3 0,-281-14 0,117 10 0,-257-27 0,-234-12 0,-523 24 0,-3343 23 0,2410-2 0,2119 1 0,6-1 0,0 1 0,-1 1 0,1 0 0,0 1 0,-22 5 0,33-6 0,0 0 0,0 0 0,1 1 0,-1-1 0,0 1 0,0-1 0,1 1 0,-1 0 0,1 0 0,0 0 0,-1 0 0,1 1 0,0-1 0,0 1 0,1-1 0,-1 1 0,0-1 0,1 1 0,0 0 0,-1 0 0,1 0 0,0 0 0,1 0 0,-1 0 0,0 0 0,1 0 0,0 0 0,-1 0 0,1 0 0,1 0 0,-1 4 0,2 6 0,1-1 0,0 0 0,0 0 0,1 0 0,1-1 0,0 1 0,1-1 0,7 11 0,-4-6 0,-1 1 0,11 29 0,-5-3 0,-6-20 0,-1 1 0,-1 0 0,0 0 0,-2 0 0,2 42 0,-9 26 0,4 96 0,3-169-1365,1-4-5461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8T16:49:14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37 258 24575,'0'656'0,"13"-503"0,-1-1 0,0 25 0,0 0 0,-13 187 0,1-361 0,0 0 0,1-1 0,-1 1 0,1 0 0,-1-1 0,1 1 0,0-1 0,0 1 0,0-1 0,0 0 0,0 1 0,1-1 0,-1 0 0,1 0 0,0 0 0,-1 0 0,1 0 0,0 0 0,0 0 0,0-1 0,0 1 0,1-1 0,-1 1 0,0-1 0,1 0 0,-1 0 0,1 0 0,-1 0 0,1 0 0,2 0 0,11 2 0,0 0 0,1-1 0,31 0 0,-24-1 0,576 0 0,-279-5 0,2521 4 0,-2839 1 0,0-1 0,1 0 0,-1 0 0,0 0 0,0-1 0,0 1 0,0-1 0,0 0 0,0 0 0,-1 0 0,1 0 0,0 0 0,0-1 0,-1 1 0,1-1 0,0 1 0,-1-1 0,3-3 0,-2 1 0,-1 1 0,0-1 0,0 0 0,0 0 0,0-1 0,-1 1 0,0 0 0,0-1 0,0 1 0,0 0 0,-1-1 0,1-4 0,7-205 0,-4 81 0,4-589 0,-8 491 0,-2 195 0,-2 1 0,-14-60 0,10 56 0,-7-75 0,17 35 0,-1 56 0,0 1 0,-1-1 0,-1 0 0,-7-33 0,7 54 0,0 0 0,1 0 0,-2 0 0,1 0 0,0 0 0,0 0 0,-1 0 0,1 0 0,-1 0 0,1 0 0,-1 1 0,0-1 0,0 1 0,0-1 0,0 1 0,0 0 0,0 0 0,0 0 0,0 0 0,0 0 0,0 0 0,-1 1 0,-3-2 0,-61-3 0,55 5 0,-399-20 0,-80 0 0,-2399 21 0,2880-1 0,0 0 0,0 1 0,0 0 0,1 0 0,-1 1 0,0 1 0,-13 4 0,20-5 0,-1-1 0,1 1 0,0 0 0,0 0 0,0 0 0,1 1 0,-1-1 0,0 0 0,1 1 0,-1 0 0,1 0 0,0 0 0,0 0 0,0 0 0,1 0 0,-1 0 0,1 1 0,-1-1 0,1 0 0,0 1 0,1-1 0,-1 1 0,0 6 0,1 57 76,1-53-364,0 1-1,-1-1 1,-1 0 0,-3 17 0,0-13-6538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3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24575,'4'0'0,"8"0"0,11 0 0,8 0 0,7 0 0,4 0 0,-1 0 0,4 0 0,-2 0 0,-1 0 0,-4 0 0,-7 0-8191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8T16:49:14.7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28 586 24575,'18'346'0,"-10"-229"0,-8 144 0,-3-99 0,3-118 0,0 36 0,14 122 0,10 25 0,-21-162 0,-3-51 0,0 0 0,1 0 0,0 0 0,1 0 0,6 18 0,-7-30 0,0-1 0,0 1 0,0-1 0,0 1 0,0 0 0,1-1 0,-1 0 0,0 1 0,1-1 0,0 0 0,-1 0 0,1 0 0,0 0 0,-1 0 0,1 0 0,0 0 0,0-1 0,0 1 0,0-1 0,-1 1 0,4-1 0,47 5 0,-38-5 0,616 2 0,-325-7 0,-172 7 0,117-3 0,-204-2 0,0-1 0,0-3 0,59-17 0,-10 0 0,0 4 0,1 4 0,127-5 0,297 18 0,-258 6 0,2273-3 0,-2532 0 0,0 1 0,0-2 0,0 1 0,0 0 0,0-1 0,0 1 0,0-1 0,0 0 0,0 0 0,-1 0 0,1 0 0,0 0 0,-1-1 0,1 0 0,-1 1 0,1-1 0,-1 0 0,0 0 0,1 0 0,-1 0 0,0 0 0,-1-1 0,1 1 0,0-1 0,-1 1 0,1-1 0,-1 0 0,0 1 0,0-1 0,1-4 0,1-7 0,0 0 0,-1-1 0,-1 1 0,-1-1 0,-1-16 0,1 5 0,-1-44 0,2-53 0,-21-157 0,-15-18 0,19 198 0,-20-102 0,27 144 0,2 0 0,3 0 0,6-112 0,1 47 0,-2 82 0,1 0 0,9-43 0,-11 82 0,1 0 0,-1-1 0,1 1 0,-1 0 0,0-1 0,0 1 0,0-1 0,0 1 0,0 0 0,-1-1 0,1 1 0,-1-1 0,1 1 0,-1 0 0,0 0 0,0-1 0,0 1 0,0 0 0,-1 0 0,1 0 0,-2-2 0,-2 1 0,1-1 0,-1 2 0,1-1 0,-1 0 0,0 1 0,0 0 0,0 0 0,0 1 0,-6-2 0,-56-14 0,-1 4 0,-80-6 0,-143 3 0,100 8 0,-585-6 0,-214-16 0,203 12 0,496 21 0,-1528-3 0,1816-1 0,0 1 0,1 0 0,-1 0 0,0 0 0,0 1 0,1-1 0,-1 1 0,0-1 0,0 1 0,1 0 0,-1 0 0,1 0 0,-1 0 0,1 1 0,-1-1 0,1 1 0,0-1 0,0 1 0,0 0 0,0 0 0,-4 4 0,4-1 0,0-1 0,0 1 0,0 0 0,1 0 0,0 0 0,0 0 0,0 0 0,1 1 0,-1-1 0,1 0 0,1 6 0,3 576-1365,-4-567-5461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8T16:49:14.7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100 0 24575,'393'27'0,"-187"-9"0,-146-13 0,1127 65 0,-625-55-433,655 28 293,-551-15 713,1353 1-573,-1406-31 0,-584 3 0,51 10 0,21 1 0,-92-12 0,0 1 0,0 0 0,0 0 0,0 1 0,0 0 0,0 1 0,12 5 0,-17-7 0,-1 1 0,1 0 0,-1 1 0,0-1 0,0 0 0,0 1 0,0 0 0,0-1 0,0 1 0,-1 0 0,1 1 0,-1-1 0,0 0 0,0 1 0,0-1 0,0 1 0,-1 0 0,1 0 0,0 4 0,19 93 0,7 116 0,-21-148 0,10 176 0,-16-128 0,-4 127 0,3-241 0,-1-1 0,1 0 0,-1 0 0,1 0 0,-1 1 0,0-1 0,0 0 0,0 0 0,0 0 0,0 0 0,0-1 0,-1 1 0,1 0 0,-1 0 0,1-1 0,-1 1 0,0-1 0,1 1 0,-1-1 0,0 0 0,0 0 0,0 0 0,0 0 0,0 0 0,0 0 0,0 0 0,0-1 0,-1 1 0,1-1 0,0 1 0,0-1 0,-1 0 0,-2 0 0,-10 0 0,-1 0 0,1-1 0,-30-6 0,19 2 0,-212-26 0,-381-42 0,230 46 0,273 21 0,-367-10 0,-1067 16 0,1475 3 0,-91 17 0,-39 2 0,19-19 0,-139 10 0,307-12 0,-810 54 0,309-24 0,439-24 0,-505 4 0,357-13 0,-280 2 0,502 0 0,-1 0 0,0-1 0,0 1 0,1-1 0,-1-1 0,0 1 0,1-1 0,-1 0 0,1-1 0,0 1 0,0-1 0,0 0 0,0-1 0,0 0 0,-7-6 0,9 6 0,0-1 0,0 1 0,1-1 0,-1 0 0,1-1 0,0 1 0,1 0 0,-1-1 0,1 0 0,0 1 0,0-1 0,1 0 0,0 0 0,0 0 0,0 0 0,1 0 0,0-8 0,6-520-1365,-6 514-5461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8T16:49:14.7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32 24575,'-13'190'0,"1"-8"0,11-159 0,-2 0 0,-5 24 0,-3 44 0,11 371 0,0-457 0,0 0 0,0 0 0,0 0 0,1 0 0,0 0 0,0 0 0,3 8 0,-3-11 0,0-1 0,0 1 0,1 0 0,-1 0 0,0-1 0,1 1 0,-1-1 0,1 1 0,0-1 0,0 1 0,-1-1 0,1 0 0,0 0 0,0 0 0,0 0 0,0 0 0,0-1 0,0 1 0,0-1 0,5 1 0,43 6 0,1-3 0,0-2 0,57-6 0,-22 2 0,213 2 0,374-18 0,-565 3 0,-64 7 0,83-3 0,39 12 0,692-19 0,-251 11 0,-355 9 0,-185-3 0,-31-1 0,0 2 0,0 2 0,0 1 0,44 10 0,-47-8 0,0 0 0,-1-3 0,1 0 0,49-5 0,-5 1 0,1318 2 0,-1357 2 0,50 8 0,29 2 0,59 5 0,-93-10 0,155-6 0,-102-4 0,438 3 0,-567 0 0,-1 1 0,1-2 0,0 1 0,0-1 0,-1 0 0,1-1 0,-1 1 0,1-1 0,-1-1 0,7-2 0,-9 2 0,-1 1 0,0-1 0,0 0 0,0 0 0,0 0 0,0 0 0,0 0 0,-1-1 0,0 1 0,0-1 0,0 0 0,0 0 0,0 1 0,-1-1 0,0 0 0,1 0 0,-1-6 0,7-39 0,-2 0 0,-3 0 0,-2-1 0,-5-49 0,1-9 0,5-11 0,-4-116 0,1 232 0,0-1 0,0 0 0,0 1 0,0 0 0,-1-1 0,1 1 0,-1 0 0,0 0 0,0 0 0,0 0 0,0 0 0,-1 0 0,1 0 0,-1 1 0,1-1 0,-1 1 0,0 0 0,0 0 0,0 0 0,0 0 0,0 1 0,-1-1 0,1 1 0,-1-1 0,1 1 0,-5 0 0,-14-5 0,0 2 0,0 0 0,-29 0 0,14 1 0,-483-49 0,-98-12 0,333 26 0,-294 1 0,-4220 40 0,4746-8-1365,34 0-5461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8T16:49:14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24575,'0'724'-1365,"0"-703"-5461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8T16:49:1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24575,'2998'0'0,"-2963"0"0,0 2 0,-1 2 0,1 1 0,41 12 0,-72-16 0,1 1 0,-1-1 0,-1 1 0,1 1 0,0-1 0,-1 0 0,1 1 0,-1 0 0,1 0 0,-1 0 0,0 0 0,-1 0 0,1 1 0,0-1 0,-1 1 0,0 0 0,0-1 0,0 1 0,0 0 0,-1 0 0,1 1 0,-1-1 0,1 5 0,1 11 0,0 0 0,-1 1 0,-2 34 0,0-28 0,-2 79 0,1-43 0,1 0 0,13 87 0,5-56 0,-3-16 0,10 148 0,-25-224 0,0 1 0,0-1 0,0 1 0,-1 0 0,1-1 0,-1 1 0,1-1 0,-1 1 0,0-1 0,0 1 0,0-1 0,0 0 0,-1 1 0,1-1 0,0 0 0,-1 0 0,0 0 0,1 0 0,-1 0 0,0 0 0,0-1 0,0 1 0,0-1 0,-1 1 0,1-1 0,0 0 0,-1 1 0,1-1 0,-1-1 0,1 1 0,-4 1 0,-9 1 0,1-1 0,-1-1 0,0 0 0,-24-1 0,12-1 0,-916 0 0,354-2 0,334 5 0,-277-4 0,375-9 0,-45-1 0,174 10 0,0-1 0,0-1 0,-40-11 0,40 8 0,0 1 0,-1 1 0,-41-2 0,33 8 0,25 1 0,-1-2 0,0 1 0,0-2 0,1 1 0,-1-2 0,0 0 0,1 0 0,-1-1 0,1-1 0,-22-9 0,31 11-76,1 1 1,0-1-1,0 0 0,1 0 0,-1 0 0,0 0 0,1 0 0,-1-1 1,1 1-1,0 0 0,0-1 0,0 1 0,0-1 0,0 0 1,0 1-1,1-1 0,-1-3 0,-2-12-6750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17:36:21.0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0,'27'2,"0"1,0 1,51 15,-52-12,1-1,0 0,52 2,173 2,-30 1,-100-6,19 0,-76 1,-22 0,-29-5,0 1,0 0,0 1,0 1,-1 0,1 0,-1 2,0 0,20 12,10 7,-31-18,0-1,-1 2,21 16,-29-21,0 0,0 1,0 0,0-1,0 1,-1 0,0 1,1-1,-2 0,1 1,0-1,-1 1,0-1,0 1,0 6,1 163,-4-88,2-73,-1 1,0 0,-1-1,0 1,-2-1,1 1,-2-1,0-1,0 1,-9 14,13-25,-1 0,0 0,0 0,1 0,-1 0,-1 0,1-1,0 1,0-1,-1 1,1-1,-1 0,1 0,-1 0,1 0,-1-1,0 1,1-1,-1 1,0-1,1 0,-1 0,-4 0,-6-2,-1-1,1 0,-22-8,-8-1,-157-16,137 21,-132-10,11 2,132 11,-61 5,-24-2,19-11,101 9,11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17:36:24.7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0,'830'0,"-795"2,0 2,54 13,-29-5,81 8,-19-9,-121-11,0 0,0 0,1 1,-1-1,0 1,0-1,0 1,1-1,-1 1,0 0,0 0,0-1,0 1,0 0,0 0,-1 0,1 0,0 0,0 0,-1 0,1 0,0 1,-1-1,1 0,-1 0,0 0,1 1,-1-1,0 0,0 1,0 0,1 8,0-1,-1 1,-2 12,1-6,-1 53,3 1,3-1,16 84,-15-132,-3-16,-1 0,1 0,-1 0,0 0,0 0,-1 1,0-1,1 0,-2 0,-1 11,2-15,-1 0,1-1,-1 1,0 0,1-1,-1 1,0 0,0-1,1 1,-1-1,0 1,0-1,0 0,0 1,0-1,0 0,0 1,0-1,1 0,-1 0,0 0,0 0,0 0,-1 0,-30-3,21 1,-203-4,61 3,65 2,48 2,0-2,-66-11,71 6,-37-2,-91-13,-6 0,-12 0,170 21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8T17:36:28.6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11,'342'-10,"-162"10,415 10,-538-10,-41-1,0 1,-1 1,1 0,26 5,-40-5,-1 0,1-1,-1 1,1 0,-1 0,0 0,0 0,1 0,-1 0,0 1,0-1,0 0,0 0,0 1,0-1,-1 1,1-1,0 1,-1-1,1 1,-1-1,1 1,-1-1,0 3,1 6,0 0,-1 19,0-18,-3 353,3-362,0 0,0 0,0 0,0 0,-1 0,1-1,-1 1,0 0,1 0,-1 0,0-1,0 1,0-1,0 1,0 0,0-1,0 0,-1 1,1-1,-1 0,1 0,-1 1,1-1,-1 0,0-1,1 1,-1 0,0 0,0-1,1 1,-1-1,0 1,0-1,-2 0,-9 1,1 0,-1-1,1-1,-16-2,9 1,-131-24,66 9,52 11,2 0,0 2,-48-2,-56 2,9-1,-5-6,87 6,-49 0,-112 5,195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4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24575,'3'0'0,"10"0"0,9 0 0,13 0 0,31 0 0,18 0 0,0 0 0,-11 0 0,-18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09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24575,'4'0'0,"2"4"0,2 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9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24575,'3'3'0,"6"2"0,1 4 0,2 4 0,0 3 0,1 0 0,2 0 0,3 5 0,1 3 0,2-2 0,-3-2 0,0-4 0,0-1 0,1 4 0,1 0 0,1-4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0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24575,'-10'50'0,"2"-19"0,-4 24 0,-1-1 0,-37 91 0,25-98 76,19-37-436,0 1 0,0-1-1,-6 22 1,7-14-6466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1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24575,'3'30'0,"1"1"0,1-1 0,2 0 0,20 58 0,-18-60 0,71 189-1365,-70-193-5461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2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1 108 24575,'0'-1'0,"0"0"0,1 0 0,-1 0 0,1 1 0,-1-1 0,1 0 0,-1 0 0,1 0 0,-1 1 0,1-1 0,0 0 0,-1 1 0,1-1 0,0 0 0,0 1 0,0-1 0,-1 1 0,1-1 0,0 1 0,0 0 0,0-1 0,0 1 0,0 0 0,0 0 0,1-1 0,32-6 0,-22 5 0,116-22 0,14-2 0,-31-2-1365,-92 23-5461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9:09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24575,'0'103'0,"-3"-22"0,4-1 0,3 1 0,23 120 0,25 65 0,-26-51 0,-22-163-1365,-3-28-5461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9:10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1 669 24575,'6'-1'0,"1"1"0,-1-1 0,0 0 0,1-1 0,-1 0 0,0 0 0,0 0 0,0 0 0,0-1 0,0 0 0,0-1 0,-1 1 0,0-1 0,0 0 0,5-5 0,8-9 0,0-1 0,23-33 0,7-8 0,-26 33 0,-2 0 0,-1-1 0,-1-1 0,15-33 0,-14 26 0,1 1 0,34-44 0,-47 70-88,11-13-231,0 0-1,-2-2 1,20-37 0,-29 45-6507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9:12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 24575,'0'-1'0,"1"0"0,-1-1 0,1 1 0,0 0 0,0-1 0,0 1 0,-1 0 0,1 0 0,0 0 0,1 0 0,-1 0 0,0 0 0,0 0 0,0 0 0,0 0 0,1 1 0,-1-1 0,0 0 0,1 1 0,1-1 0,37-14 0,-30 12 0,23-7 0,1 2 0,0 2 0,0 1 0,1 2 0,-1 1 0,1 1 0,58 8 0,-88-6 0,-1 0 0,1 0 0,-1 0 0,1 1 0,-1 0 0,0 0 0,0 0 0,0 0 0,0 1 0,0 0 0,0-1 0,-1 1 0,1 1 0,2 3 0,42 56 0,-26-29 0,16 17 0,-3 3 0,44 88 0,6 77 134,-24-52-1633,-48-139-5327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24575,'2'174'0,"-4"185"0,-2-334-1365,0-7-5461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24575,'131'2'0,"140"-5"0,-217-9-1365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5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24575,'0'1273'-1365,"0"-1238"-5461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0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24575,'3'0'0,"3"4"0,2 9 0,2 6 0,-3 8 0,3 6 0,-1 3 0,2-2 0,-1-3 0,-3 1 0,-1-4-8191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8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24575,'1421'-18'0,"-391"-7"0,190 21 0,-666 6 0,102 30 0,-541-24 0,479-1 0,-331-9 0,-79 1 0,293 38 0,-388-28 0,1-4 0,104-8 0,-54 0 0,261-8 0,25-1 0,-385 13 0,-11 0 0,0-1 0,0-2 0,0-1 0,33-7 0,-27 4 0,0 2 0,1 1 0,-1 2 0,52 4 0,3 0 0,56-3-1365,-121 0-5461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2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677 1197 24575,'-1'-3'0,"0"-1"0,0 0 0,-1 1 0,0-1 0,0 1 0,0 0 0,0 0 0,0-1 0,-1 1 0,1 1 0,-1-1 0,0 0 0,-5-4 0,-2-2 0,-12-14 0,-2 1 0,0 2 0,-1 0 0,-51-30 0,60 41 0,-1 1 0,0 1 0,-1 0 0,0 1 0,0 2 0,0-1 0,0 2 0,-1 0 0,-33 1 0,38 2 0,0 1 0,0 0 0,0 2 0,0-1 0,0 2 0,1 0 0,-1 0 0,1 2 0,0-1 0,1 2 0,-1-1 0,1 2 0,0 0 0,-18 16 0,26-19 0,0 1 0,0 0 0,1 0 0,0 0 0,0 0 0,0 1 0,1-1 0,0 1 0,0 0 0,1-1 0,0 1 0,0 0 0,0 11 0,1-6 0,0 0 0,0 0 0,2 0 0,-1 0 0,1 0 0,8 22 0,-7-26 0,2-1 0,-1 1 0,1-1 0,0 0 0,0-1 0,1 1 0,0-1 0,0 0 0,0 0 0,1-1 0,0 0 0,0 0 0,0-1 0,1 1 0,0-2 0,0 1 0,11 3 0,7 1 0,0-1 0,1-1 0,-1-1 0,32 2 0,12 1 0,-48-4 0,1-1 0,0-1 0,40-2 0,-55-1 0,0 0 0,-1-1 0,1 0 0,0 0 0,-1 0 0,1-1 0,-1-1 0,0 1 0,0-1 0,0 0 0,0-1 0,-1 1 0,1-1 0,9-11 0,-5 6 0,0-2 0,0 1 0,-1-1 0,-1-1 0,0 0 0,-1 0 0,0-1 0,-1 0 0,-1-1 0,7-20 0,0-10 0,-3 0 0,-1-1 0,-3 0 0,2-78 0,-10-721-1365,2 821-5461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3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24575,'4'0'0,"8"0"0,11 0 0,8 0 0,7 0 0,4 0 0,-1 0 0,4 0 0,-2 0 0,-1 0 0,-4 0 0,-7 0-8191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4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24575,'3'0'0,"10"0"0,9 0 0,13 0 0,31 0 0,18 0 0,0 0 0,-11 0 0,-18 0-8191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9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24575,'3'3'0,"6"2"0,1 4 0,2 4 0,0 3 0,1 0 0,2 0 0,3 5 0,1 3 0,2-2 0,-3-2 0,0-4 0,0-1 0,1 4 0,1 0 0,1-4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0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24575,'-10'50'0,"2"-19"0,-4 24 0,-1-1 0,-37 91 0,25-98 76,19-37-436,0 1 0,0-1-1,-6 22 1,7-14-6466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1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24575,'3'30'0,"1"1"0,1-1 0,2 0 0,20 58 0,-18-60 0,71 189-1365,-70-193-5461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2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1 108 24575,'0'-1'0,"0"0"0,1 0 0,-1 0 0,1 1 0,-1-1 0,1 0 0,-1 0 0,1 0 0,-1 1 0,1-1 0,0 0 0,-1 1 0,1-1 0,0 0 0,0 1 0,0-1 0,-1 1 0,1-1 0,0 1 0,0 0 0,0-1 0,0 1 0,0 0 0,0 0 0,1-1 0,32-6 0,-22 5 0,116-22 0,14-2 0,-31-2-1365,-92 23-5461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9:58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26 24575,'0'-1'0,"0"0"0,0 0 0,1 1 0,-1-1 0,1 0 0,-1 0 0,0 0 0,1 1 0,-1-1 0,1 0 0,0 1 0,-1-1 0,1 0 0,0 1 0,-1-1 0,1 1 0,0-1 0,0 1 0,-1-1 0,1 1 0,0-1 0,0 1 0,0 0 0,0 0 0,-1-1 0,1 1 0,0 0 0,1 0 0,31-4 0,-28 4 0,52-4 0,0 2 0,59 7 0,-87-2 0,-1 2 0,1 1 0,-1 0 0,0 3 0,51 21 0,-66-23 0,10 3 0,-1 1 0,-1 1 0,21 16 0,-37-25 0,0 1 0,0 1 0,0-1 0,-1 1 0,1-1 0,-1 1 0,-1 0 0,1 1 0,-1-1 0,0 1 0,0 0 0,0-1 0,-1 1 0,0 0 0,0 1 0,2 11 0,-3-8 0,0 0 0,-1 0 0,0 0 0,0 0 0,-1 0 0,-1 0 0,1 0 0,-2 0 0,1-1 0,-1 1 0,-1-1 0,-5 12 0,2-11 0,1 0 0,-1-1 0,-1 0 0,1 0 0,-1-1 0,-1 0 0,0-1 0,0 0 0,0 0 0,-15 8 0,-54 32 0,29-15 0,-78 36 0,125-67 0,-26 13 0,23-5 0,18-3 0,11-3 0,0-1 0,43-1 0,-42-2 0,52 6 0,-67-4 0,0 1 0,-1 1 0,1-1 0,-1 2 0,0-1 0,0 1 0,0 1 0,16 10 0,14 12 0,-10-8 0,0 2 0,51 48 0,-73-63 0,-1 1 0,-1-1 0,1 1 0,-1 0 0,0 1 0,-1-1 0,1 1 0,-2 0 0,1 0 0,-1 1 0,0-1 0,-1 0 0,0 1 0,0 0 0,-1-1 0,0 1 0,-1 12 0,0-17 0,-1 1 0,0-1 0,-1 1 0,1 0 0,-1-1 0,0 0 0,0 0 0,0 1 0,-1-1 0,1 0 0,-1-1 0,0 1 0,0 0 0,0-1 0,-1 0 0,1 1 0,-6 2 0,-9 7 0,0-1 0,-29 14 0,24-14 0,-13 6 0,-1-1 0,0-2 0,-1-1 0,-48 10 0,3-8 0,-83 7 0,124-18-341,-1 2 0,1 3-1,-49 16 1,71-19-6485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0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0 24575,'-8'0'0,"1"0"0,-1 1 0,1 0 0,-1 0 0,1 0 0,0 1 0,-1 0 0,1 1 0,-10 4 0,4 1 0,1 1 0,0-1 0,-20 20 0,13-9 0,1 0 0,1 1 0,1 1 0,1 1 0,1 0 0,1 1 0,0 1 0,2-1 0,1 2 0,1 0 0,1 0 0,-7 39 0,11-34 0,-1 53 0,5-51 0,-8 46 0,3-46 0,1 0 0,2 0 0,2 41 0,1-56 0,1-1 0,0 0 0,1 0 0,1 0 0,0 0 0,2-1 0,0 0 0,10 20 0,-1-6 0,-11-21 0,-1 0 0,2-1 0,-1 1 0,1-1 0,0 0 0,0 0 0,1 0 0,-1-1 0,2 0 0,-1 0 0,1-1 0,8 7 0,1-5 0,-1 0 0,1-1 0,0-1 0,0-1 0,0 0 0,1-1 0,-1 0 0,1-1 0,0-1 0,0-1 0,0-1 0,-1 0 0,1-1 0,0-1 0,-1 0 0,0-1 0,20-8 0,-10-3 0,-1-2 0,-1-1 0,0-1 0,-1-1 0,-1-1 0,-1 0 0,22-31 0,-22 23 0,-2-1 0,-1 0 0,-1-2 0,-1 0 0,-2-1 0,14-50 0,-23 65 0,0 0 0,-2-1 0,0 1 0,-1-1 0,-1 0 0,0 0 0,-2 0 0,-3-26 0,2 31 0,-1 0 0,0 0 0,-1 0 0,-1 1 0,0-1 0,0 1 0,-2 1 0,1-1 0,-2 1 0,1 0 0,-18-19 0,-15-13 0,-3 2 0,-1 2 0,-64-44 0,99 77-119,2 2-59,0 0 0,0 1 0,-1 0 0,0 0 0,1 1 0,-11-4 0,2 4-6648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0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1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24575,'1'0'0,"0"1"0,0-1 0,0 1 0,0-1 0,-1 1 0,1-1 0,0 1 0,0 0 0,0-1 0,0 1 0,-1 0 0,1 0 0,0-1 0,0 1 0,-1 0 0,1 0 0,-1 0 0,1 0 0,-1 0 0,1 0 0,-1 0 0,0 0 0,1 0 0,-1 0 0,0 0 0,0 0 0,0 2 0,5 34 0,-5-33 0,22 156 0,-13-111 0,-2 1 0,1 54 0,-8-30 0,12 90 0,-7-108 37,-3 80-1,-4-95-323,3 0-1,1 0 0,2 0 1,10 48-1,-5-58-6538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3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1 24575,'-5'0'0,"-1"-1"0,1 1 0,-1 1 0,1-1 0,-1 1 0,1 0 0,0 0 0,-1 1 0,1 0 0,0 0 0,0 0 0,0 0 0,0 1 0,1 0 0,-1 0 0,1 0 0,-1 0 0,1 1 0,0 0 0,0-1 0,1 2 0,-1-1 0,1 0 0,0 1 0,0-1 0,-3 8 0,-16 30 0,2 1 0,2 1 0,2 0 0,-20 87 0,10-34 0,15-47 0,3 1 0,2 0 0,2 0 0,2 1 0,6 52 0,-2 1 0,-3-88 0,2-1 0,0 1 0,1 0 0,0-1 0,2 0 0,10 32 0,-12-42 0,1 0 0,0-1 0,0 1 0,1-1 0,-1 0 0,1 1 0,0-2 0,0 1 0,1 0 0,0-1 0,0 0 0,0 0 0,0 0 0,0-1 0,1 0 0,-1 0 0,1 0 0,0-1 0,0 1 0,0-2 0,9 3 0,25 1 0,0-1 0,1-2 0,65-5 0,-9-1 0,-91 5 0,0-1 0,1-1 0,-1 1 0,0-1 0,0 0 0,1 0 0,-1-1 0,0 0 0,0 0 0,-1 0 0,1-1 0,0 0 0,-1 0 0,1-1 0,-1 1 0,9-9 0,-9 6 0,-1 1 0,0-1 0,-1 0 0,1 0 0,-1-1 0,0 1 0,0-1 0,-1 0 0,0 1 0,0-1 0,-1 0 0,0 0 0,0 0 0,0-13 0,-1 4 0,0 0 0,-1 1 0,0-1 0,-1 1 0,-1 0 0,0-1 0,-2 1 0,1 1 0,-2-1 0,0 1 0,-1 0 0,0 0 0,-1 0 0,0 1 0,-1 1 0,-1-1 0,0 2 0,-12-12 0,11 12 0,0 1 0,0 0 0,-1 1 0,0 0 0,-1 1 0,0 0 0,-1 1 0,1 0 0,-1 1 0,0 1 0,-1 0 0,1 1 0,-1 1 0,0 0 0,0 1 0,0 0 0,0 1 0,-1 1 0,1 1 0,0 0 0,0 1 0,0 0 0,-19 7 0,29-8-124,0 1 0,0 0 0,0 0 0,0 1 0,1-1 0,-1 1-1,1 0 1,0 1 0,0-1 0,-4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7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0 495 24575,'1'-17'0,"1"1"0,1 0 0,0 0 0,1 0 0,0 0 0,2 1 0,0 0 0,0 0 0,2 0 0,-1 1 0,2 0 0,0 0 0,1 1 0,0 0 0,13-12 0,9-7 0,1 2 0,2 1 0,1 1 0,48-28 0,-67 46 0,0 1 0,0 0 0,1 1 0,0 1 0,1 1 0,0 1 0,0 0 0,0 1 0,0 1 0,0 1 0,1 1 0,35 2 0,-32-1 0,0 1 0,0 1 0,43 10 0,-57-9 0,0 0 0,0 1 0,-1 0 0,1 0 0,-1 1 0,0 0 0,0 1 0,0 0 0,-1 0 0,0 0 0,0 1 0,7 9 0,-3-1 0,-1 0 0,0 1 0,-1 1 0,0-1 0,-2 1 0,0 1 0,8 30 0,18 132 0,-26-132 0,2 32 0,-4 0 0,-10 149 0,3-210 0,-1 0 0,-1 0 0,-1-1 0,0 1 0,-1-1 0,-1 0 0,-1-1 0,-1 1 0,0-2 0,-1 1 0,-1-1 0,-24 28 0,-10 3 0,-2-2 0,-78 57 0,50-42 0,60-48 0,-2-1 0,0 0 0,0-1 0,-1 0 0,-31 11 0,38-17 0,0-1 0,-1 1 0,1-2 0,-1 1 0,0-2 0,0 0 0,0 0 0,0-1 0,0 0 0,-20-4 0,27 3 0,1 0 0,-1-1 0,1 0 0,0 0 0,0 0 0,0 0 0,0-1 0,0 1 0,1-1 0,-1 0 0,1 0 0,0 0 0,0-1 0,-3-3 0,0 0 0,1-2 0,1 1 0,-1 0 0,1-1 0,1 0 0,-5-12 0,2-4 0,1 0 0,1 0 0,2-1 0,-1-28 0,3 34 0,-1 9 0,1 0 0,0 0 0,1-1 0,0 1 0,5-16 0,-5 24 0,0 0 0,0 0 0,0 0 0,1 1 0,-1-1 0,1 0 0,0 1 0,0-1 0,0 1 0,0-1 0,0 1 0,1 0 0,-1 0 0,1 0 0,-1 0 0,1 1 0,0-1 0,-1 1 0,1-1 0,0 1 0,0 0 0,0 0 0,0 0 0,4 0 0,19-2 0,1 0 0,-1 2 0,52 4 0,-9 0 0,-32 0 0,-1 2 0,1 1 0,-1 2 0,0 1 0,37 16 0,-5-3 0,-28-7 0,-1 2 0,-1 2 0,70 45 0,28 15 0,-62-36 89,-51-28-816,45 20 0,-52-28-6099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9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24575,'0'-3'0,"1"-1"0,0 1 0,-1 0 0,1 0 0,0-1 0,1 1 0,-1 0 0,1 0 0,-1 0 0,1 1 0,0-1 0,0 0 0,0 0 0,0 1 0,1 0 0,-1-1 0,1 1 0,-1 0 0,1 0 0,0 0 0,0 0 0,-1 1 0,2-1 0,-1 1 0,4-1 0,5-3 0,1 1 0,-1 0 0,1 1 0,0 0 0,16 0 0,21-2 0,1 4 0,0 1 0,0 2 0,55 11 0,-76-7 0,-1 1 0,-1 1 0,1 1 0,-1 2 0,-1 1 0,0 1 0,-1 1 0,35 26 0,-48-31 0,5 4 0,0 0 0,0 1 0,-1 1 0,-1 1 0,16 20 0,-29-32 0,0 1 0,0-1 0,0 1 0,-1-1 0,0 1 0,0 0 0,0 0 0,0 0 0,-1 0 0,1 0 0,-1 1 0,-1-1 0,1 0 0,-1 0 0,0 1 0,0-1 0,-1 0 0,1 1 0,-1-1 0,0 0 0,-1 0 0,1 0 0,-1 0 0,0 0 0,0 0 0,-1 0 0,-5 8 0,3-6 0,-1 0 0,0 0 0,0-1 0,-1 1 0,0-1 0,0-1 0,-1 1 0,1-1 0,-1 0 0,0-1 0,0 0 0,-12 4 0,-15 4 0,-64 13 0,38-11 0,-136 34 0,197-48 0,0 0 0,-1 0 0,1 0 0,0 0 0,-1 0 0,1 0 0,0 0 0,-1-1 0,1 1 0,0 0 0,0 0 0,-1 0 0,1 1 0,0-1 0,-1 0 0,1 0 0,0 0 0,-1 0 0,1 0 0,0 0 0,0 0 0,-1 0 0,1 1 0,0-1 0,0 0 0,-1 0 0,1 0 0,0 1 0,0-1 0,-1 0 0,1 0 0,0 1 0,0-1 0,0 0 0,0 0 0,-1 1 0,1-1 0,0 0 0,0 1 0,0-1 0,0 0 0,0 0 0,0 1 0,0-1 0,0 0 0,0 1 0,0-1 0,0 0 0,0 1 0,0-1 0,0 0 0,0 1 0,0-1 0,1 1 0,21 9 0,43 5 0,90 10 0,-62-12 0,172 49 0,-254-58 0,0 1 0,0 0 0,-1 1 0,0 0 0,0 1 0,-1 0 0,0 0 0,0 1 0,10 10 0,-17-16 0,1 1 0,-1-1 0,0 0 0,0 1 0,0 0 0,0-1 0,-1 1 0,1 0 0,-1 0 0,1 0 0,-1 0 0,0 0 0,0 0 0,0 1 0,-1-1 0,1 0 0,-1 0 0,0 1 0,0-1 0,0 0 0,0 1 0,0-1 0,-1 0 0,1 0 0,-1 1 0,0-1 0,0 0 0,0 0 0,-1 0 0,1 0 0,-1 0 0,1 0 0,-1-1 0,0 1 0,0 0 0,-5 3 0,-3 3 0,-1 0 0,0-1 0,0-1 0,-1 1 0,0-2 0,-1 0 0,0 0 0,-14 4 0,-112 24 0,93-24 0,-146 26 43,-105 27-1451,277-57-5418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24575,'2'174'0,"-4"185"0,-2-334-1365,0-7-5461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24575,'131'2'0,"140"-5"0,-217-9-1365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5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24575,'0'1273'-1365,"0"-1238"-5461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8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24575,'1421'-18'0,"-391"-7"0,190 21 0,-666 6 0,102 30 0,-541-24 0,479-1 0,-331-9 0,-79 1 0,293 38 0,-388-28 0,1-4 0,104-8 0,-54 0 0,261-8 0,25-1 0,-385 13 0,-11 0 0,0-1 0,0-2 0,0-1 0,33-7 0,-27 4 0,0 2 0,1 1 0,-1 2 0,52 4 0,3 0 0,56-3-1365,-121 0-5461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2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677 1197 24575,'-1'-3'0,"0"-1"0,0 0 0,-1 1 0,0-1 0,0 1 0,0 0 0,0 0 0,0-1 0,-1 1 0,1 1 0,-1-1 0,0 0 0,-5-4 0,-2-2 0,-12-14 0,-2 1 0,0 2 0,-1 0 0,-51-30 0,60 41 0,-1 1 0,0 1 0,-1 0 0,0 1 0,0 2 0,0-1 0,0 2 0,-1 0 0,-33 1 0,38 2 0,0 1 0,0 0 0,0 2 0,0-1 0,0 2 0,1 0 0,-1 0 0,1 2 0,0-1 0,1 2 0,-1-1 0,1 2 0,0 0 0,-18 16 0,26-19 0,0 1 0,0 0 0,1 0 0,0 0 0,0 0 0,0 1 0,1-1 0,0 1 0,0 0 0,1-1 0,0 1 0,0 0 0,0 11 0,1-6 0,0 0 0,0 0 0,2 0 0,-1 0 0,1 0 0,8 22 0,-7-26 0,2-1 0,-1 1 0,1-1 0,0 0 0,0-1 0,1 1 0,0-1 0,0 0 0,0 0 0,1-1 0,0 0 0,0 0 0,0-1 0,1 1 0,0-2 0,0 1 0,11 3 0,7 1 0,0-1 0,1-1 0,-1-1 0,32 2 0,12 1 0,-48-4 0,1-1 0,0-1 0,40-2 0,-55-1 0,0 0 0,-1-1 0,1 0 0,0 0 0,-1 0 0,1-1 0,-1-1 0,0 1 0,0-1 0,0 0 0,0-1 0,-1 1 0,1-1 0,9-11 0,-5 6 0,0-2 0,0 1 0,-1-1 0,-1-1 0,0 0 0,-1 0 0,0-1 0,-1 0 0,-1-1 0,7-20 0,0-10 0,-3 0 0,-1-1 0,-3 0 0,2-78 0,-10-721-1365,2 821-5461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3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24575,'4'0'0,"8"0"0,11 0 0,8 0 0,7 0 0,4 0 0,-1 0 0,4 0 0,-2 0 0,-1 0 0,-4 0 0,-7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1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24575,'0'8'0,"0"6"0</inkml:trace>
  <inkml:trace contextRef="#ctx0" brushRef="#br0" timeOffset="0.99">0 295 24575,'0'4'0,"0"5"0,0 5 0,0 4 0,0 2 0,0 3 0,0 0 0,0-3-8191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4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24575,'3'0'0,"10"0"0,9 0 0,13 0 0,31 0 0,18 0 0,0 0 0,-11 0 0,-18 0-8191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9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24575,'3'3'0,"6"2"0,1 4 0,2 4 0,0 3 0,1 0 0,2 0 0,3 5 0,1 3 0,2-2 0,-3-2 0,0-4 0,0-1 0,1 4 0,1 0 0,1-4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0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24575,'-10'50'0,"2"-19"0,-4 24 0,-1-1 0,-37 91 0,25-98 76,19-37-436,0 1 0,0-1-1,-6 22 1,7-14-6466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1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24575,'3'30'0,"1"1"0,1-1 0,2 0 0,20 58 0,-18-60 0,71 189-1365,-70-193-5461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2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1 108 24575,'0'-1'0,"0"0"0,1 0 0,-1 0 0,1 1 0,-1-1 0,1 0 0,-1 0 0,1 0 0,-1 1 0,1-1 0,0 0 0,-1 1 0,1-1 0,0 0 0,0 1 0,0-1 0,-1 1 0,1-1 0,0 1 0,0 0 0,0-1 0,0 1 0,0 0 0,0 0 0,1-1 0,32-6 0,-22 5 0,116-22 0,14-2 0,-31-2-1365,-92 23-5461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9:58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26 24575,'0'-1'0,"0"0"0,0 0 0,1 1 0,-1-1 0,1 0 0,-1 0 0,0 0 0,1 1 0,-1-1 0,1 0 0,0 1 0,-1-1 0,1 0 0,0 1 0,-1-1 0,1 1 0,0-1 0,0 1 0,-1-1 0,1 1 0,0-1 0,0 1 0,0 0 0,0 0 0,-1-1 0,1 1 0,0 0 0,1 0 0,31-4 0,-28 4 0,52-4 0,0 2 0,59 7 0,-87-2 0,-1 2 0,1 1 0,-1 0 0,0 3 0,51 21 0,-66-23 0,10 3 0,-1 1 0,-1 1 0,21 16 0,-37-25 0,0 1 0,0 1 0,0-1 0,-1 1 0,1-1 0,-1 1 0,-1 0 0,1 1 0,-1-1 0,0 1 0,0 0 0,0-1 0,-1 1 0,0 0 0,0 1 0,2 11 0,-3-8 0,0 0 0,-1 0 0,0 0 0,0 0 0,-1 0 0,-1 0 0,1 0 0,-2 0 0,1-1 0,-1 1 0,-1-1 0,-5 12 0,2-11 0,1 0 0,-1-1 0,-1 0 0,1 0 0,-1-1 0,-1 0 0,0-1 0,0 0 0,0 0 0,-15 8 0,-54 32 0,29-15 0,-78 36 0,125-67 0,-26 13 0,23-5 0,18-3 0,11-3 0,0-1 0,43-1 0,-42-2 0,52 6 0,-67-4 0,0 1 0,-1 1 0,1-1 0,-1 2 0,0-1 0,0 1 0,0 1 0,16 10 0,14 12 0,-10-8 0,0 2 0,51 48 0,-73-63 0,-1 1 0,-1-1 0,1 1 0,-1 0 0,0 1 0,-1-1 0,1 1 0,-2 0 0,1 0 0,-1 1 0,0-1 0,-1 0 0,0 1 0,0 0 0,-1-1 0,0 1 0,-1 12 0,0-17 0,-1 1 0,0-1 0,-1 1 0,1 0 0,-1-1 0,0 0 0,0 0 0,0 1 0,-1-1 0,1 0 0,-1-1 0,0 1 0,0 0 0,0-1 0,-1 0 0,1 1 0,-6 2 0,-9 7 0,0-1 0,-29 14 0,24-14 0,-13 6 0,-1-1 0,0-2 0,-1-1 0,-48 10 0,3-8 0,-83 7 0,124-18-341,-1 2 0,1 3-1,-49 16 1,71-19-6485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0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0 24575,'-8'0'0,"1"0"0,-1 1 0,1 0 0,-1 0 0,1 0 0,0 1 0,-1 0 0,1 1 0,-10 4 0,4 1 0,1 1 0,0-1 0,-20 20 0,13-9 0,1 0 0,1 1 0,1 1 0,1 1 0,1 0 0,1 1 0,0 1 0,2-1 0,1 2 0,1 0 0,1 0 0,-7 39 0,11-34 0,-1 53 0,5-51 0,-8 46 0,3-46 0,1 0 0,2 0 0,2 41 0,1-56 0,1-1 0,0 0 0,1 0 0,1 0 0,0 0 0,2-1 0,0 0 0,10 20 0,-1-6 0,-11-21 0,-1 0 0,2-1 0,-1 1 0,1-1 0,0 0 0,0 0 0,1 0 0,-1-1 0,2 0 0,-1 0 0,1-1 0,8 7 0,1-5 0,-1 0 0,1-1 0,0-1 0,0-1 0,0 0 0,1-1 0,-1 0 0,1-1 0,0-1 0,0-1 0,0-1 0,-1 0 0,1-1 0,0-1 0,-1 0 0,0-1 0,20-8 0,-10-3 0,-1-2 0,-1-1 0,0-1 0,-1-1 0,-1-1 0,-1 0 0,22-31 0,-22 23 0,-2-1 0,-1 0 0,-1-2 0,-1 0 0,-2-1 0,14-50 0,-23 65 0,0 0 0,-2-1 0,0 1 0,-1-1 0,-1 0 0,0 0 0,-2 0 0,-3-26 0,2 31 0,-1 0 0,0 0 0,-1 0 0,-1 1 0,0-1 0,0 1 0,-2 1 0,1-1 0,-2 1 0,1 0 0,-18-19 0,-15-13 0,-3 2 0,-1 2 0,-64-44 0,99 77-119,2 2-59,0 0 0,0 1 0,-1 0 0,0 0 0,1 1 0,-11-4 0,2 4-6648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1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24575,'1'0'0,"0"1"0,0-1 0,0 1 0,0-1 0,-1 1 0,1-1 0,0 1 0,0 0 0,0-1 0,0 1 0,-1 0 0,1 0 0,0-1 0,0 1 0,-1 0 0,1 0 0,-1 0 0,1 0 0,-1 0 0,1 0 0,-1 0 0,0 0 0,1 0 0,-1 0 0,0 0 0,0 0 0,0 2 0,5 34 0,-5-33 0,22 156 0,-13-111 0,-2 1 0,1 54 0,-8-30 0,12 90 0,-7-108 37,-3 80-1,-4-95-323,3 0-1,1 0 0,2 0 1,10 48-1,-5-58-6538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3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1 24575,'-5'0'0,"-1"-1"0,1 1 0,-1 1 0,1-1 0,-1 1 0,1 0 0,0 0 0,-1 1 0,1 0 0,0 0 0,0 0 0,0 0 0,0 1 0,1 0 0,-1 0 0,1 0 0,-1 0 0,1 1 0,0 0 0,0-1 0,1 2 0,-1-1 0,1 0 0,0 1 0,0-1 0,-3 8 0,-16 30 0,2 1 0,2 1 0,2 0 0,-20 87 0,10-34 0,15-47 0,3 1 0,2 0 0,2 0 0,2 1 0,6 52 0,-2 1 0,-3-88 0,2-1 0,0 1 0,1 0 0,0-1 0,2 0 0,10 32 0,-12-42 0,1 0 0,0-1 0,0 1 0,1-1 0,-1 0 0,1 1 0,0-2 0,0 1 0,1 0 0,0-1 0,0 0 0,0 0 0,0 0 0,0-1 0,1 0 0,-1 0 0,1 0 0,0-1 0,0 1 0,0-2 0,9 3 0,25 1 0,0-1 0,1-2 0,65-5 0,-9-1 0,-91 5 0,0-1 0,1-1 0,-1 1 0,0-1 0,0 0 0,1 0 0,-1-1 0,0 0 0,0 0 0,-1 0 0,1-1 0,0 0 0,-1 0 0,1-1 0,-1 1 0,9-9 0,-9 6 0,-1 1 0,0-1 0,-1 0 0,1 0 0,-1-1 0,0 1 0,0-1 0,-1 0 0,0 1 0,0-1 0,-1 0 0,0 0 0,0 0 0,0-13 0,-1 4 0,0 0 0,-1 1 0,0-1 0,-1 1 0,-1 0 0,0-1 0,-2 1 0,1 1 0,-2-1 0,0 1 0,-1 0 0,0 0 0,-1 0 0,0 1 0,-1 1 0,-1-1 0,0 2 0,-12-12 0,11 12 0,0 1 0,0 0 0,-1 1 0,0 0 0,-1 1 0,0 0 0,-1 1 0,1 0 0,-1 1 0,0 1 0,-1 0 0,1 1 0,-1 1 0,0 0 0,0 1 0,0 0 0,0 1 0,-1 1 0,1 1 0,0 0 0,0 1 0,0 0 0,-19 7 0,29-8-124,0 1 0,0 0 0,0 0 0,0 1 0,1-1 0,-1 1-1,1 0 1,0 1 0,0-1 0,-4 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7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0 495 24575,'1'-17'0,"1"1"0,1 0 0,0 0 0,1 0 0,0 0 0,2 1 0,0 0 0,0 0 0,2 0 0,-1 1 0,2 0 0,0 0 0,1 1 0,0 0 0,13-12 0,9-7 0,1 2 0,2 1 0,1 1 0,48-28 0,-67 46 0,0 1 0,0 0 0,1 1 0,0 1 0,1 1 0,0 1 0,0 0 0,0 1 0,0 1 0,0 1 0,1 1 0,35 2 0,-32-1 0,0 1 0,0 1 0,43 10 0,-57-9 0,0 0 0,0 1 0,-1 0 0,1 0 0,-1 1 0,0 0 0,0 1 0,0 0 0,-1 0 0,0 0 0,0 1 0,7 9 0,-3-1 0,-1 0 0,0 1 0,-1 1 0,0-1 0,-2 1 0,0 1 0,8 30 0,18 132 0,-26-132 0,2 32 0,-4 0 0,-10 149 0,3-210 0,-1 0 0,-1 0 0,-1-1 0,0 1 0,-1-1 0,-1 0 0,-1-1 0,-1 1 0,0-2 0,-1 1 0,-1-1 0,-24 28 0,-10 3 0,-2-2 0,-78 57 0,50-42 0,60-48 0,-2-1 0,0 0 0,0-1 0,-1 0 0,-31 11 0,38-17 0,0-1 0,-1 1 0,1-2 0,-1 1 0,0-2 0,0 0 0,0 0 0,0-1 0,0 0 0,-20-4 0,27 3 0,1 0 0,-1-1 0,1 0 0,0 0 0,0 0 0,0 0 0,0-1 0,0 1 0,1-1 0,-1 0 0,1 0 0,0 0 0,0-1 0,-3-3 0,0 0 0,1-2 0,1 1 0,-1 0 0,1-1 0,1 0 0,-5-12 0,2-4 0,1 0 0,1 0 0,2-1 0,-1-28 0,3 34 0,-1 9 0,1 0 0,0 0 0,1-1 0,0 1 0,5-16 0,-5 24 0,0 0 0,0 0 0,0 0 0,1 1 0,-1-1 0,1 0 0,0 1 0,0-1 0,0 1 0,0-1 0,0 1 0,1 0 0,-1 0 0,1 0 0,-1 0 0,1 1 0,0-1 0,-1 1 0,1-1 0,0 1 0,0 0 0,0 0 0,0 0 0,4 0 0,19-2 0,1 0 0,-1 2 0,52 4 0,-9 0 0,-32 0 0,-1 2 0,1 1 0,-1 2 0,0 1 0,37 16 0,-5-3 0,-28-7 0,-1 2 0,-1 2 0,70 45 0,28 15 0,-62-36 89,-51-28-816,45 20 0,-52-28-6099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1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24575,'0'4'0,"0"5"0,0 5 0,0 4 0,0 3 0,0 1 0,0-2-8191</inkml:trace>
  <inkml:trace contextRef="#ctx0" brushRef="#br0" timeOffset="1">0 318 24575,'0'4'0,"0"5"0,0 5 0,0 4 0,0 2 0,0 3 0,0 0 0,0-3-8191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9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24575,'0'-3'0,"1"-1"0,0 1 0,-1 0 0,1 0 0,0-1 0,1 1 0,-1 0 0,1 0 0,-1 0 0,1 1 0,0-1 0,0 0 0,0 0 0,0 1 0,1 0 0,-1-1 0,1 1 0,-1 0 0,1 0 0,0 0 0,0 0 0,-1 1 0,2-1 0,-1 1 0,4-1 0,5-3 0,1 1 0,-1 0 0,1 1 0,0 0 0,16 0 0,21-2 0,1 4 0,0 1 0,0 2 0,55 11 0,-76-7 0,-1 1 0,-1 1 0,1 1 0,-1 2 0,-1 1 0,0 1 0,-1 1 0,35 26 0,-48-31 0,5 4 0,0 0 0,0 1 0,-1 1 0,-1 1 0,16 20 0,-29-32 0,0 1 0,0-1 0,0 1 0,-1-1 0,0 1 0,0 0 0,0 0 0,0 0 0,-1 0 0,1 0 0,-1 1 0,-1-1 0,1 0 0,-1 0 0,0 1 0,0-1 0,-1 0 0,1 1 0,-1-1 0,0 0 0,-1 0 0,1 0 0,-1 0 0,0 0 0,0 0 0,-1 0 0,-5 8 0,3-6 0,-1 0 0,0 0 0,0-1 0,-1 1 0,0-1 0,0-1 0,-1 1 0,1-1 0,-1 0 0,0-1 0,0 0 0,-12 4 0,-15 4 0,-64 13 0,38-11 0,-136 34 0,197-48 0,0 0 0,-1 0 0,1 0 0,0 0 0,-1 0 0,1 0 0,0 0 0,-1-1 0,1 1 0,0 0 0,0 0 0,-1 0 0,1 1 0,0-1 0,-1 0 0,1 0 0,0 0 0,-1 0 0,1 0 0,0 0 0,0 0 0,-1 0 0,1 1 0,0-1 0,0 0 0,-1 0 0,1 0 0,0 1 0,0-1 0,-1 0 0,1 0 0,0 1 0,0-1 0,0 0 0,0 0 0,-1 1 0,1-1 0,0 0 0,0 1 0,0-1 0,0 0 0,0 0 0,0 1 0,0-1 0,0 0 0,0 1 0,0-1 0,0 0 0,0 1 0,0-1 0,0 0 0,0 1 0,0-1 0,1 1 0,21 9 0,43 5 0,90 10 0,-62-12 0,172 49 0,-254-58 0,0 1 0,0 0 0,-1 1 0,0 0 0,0 1 0,-1 0 0,0 0 0,0 1 0,10 10 0,-17-16 0,1 1 0,-1-1 0,0 0 0,0 1 0,0 0 0,0-1 0,-1 1 0,1 0 0,-1 0 0,1 0 0,-1 0 0,0 0 0,0 0 0,0 1 0,-1-1 0,1 0 0,-1 0 0,0 1 0,0-1 0,0 0 0,0 1 0,0-1 0,-1 0 0,1 0 0,-1 1 0,0-1 0,0 0 0,0 0 0,-1 0 0,1 0 0,-1 0 0,1 0 0,-1-1 0,0 1 0,0 0 0,-5 3 0,-3 3 0,-1 0 0,0-1 0,0-1 0,-1 1 0,0-2 0,-1 0 0,0 0 0,-14 4 0,-112 24 0,93-24 0,-146 26 43,-105 27-1451,277-57-5418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3:58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93 24575,'-1'100'0,"-1"-31"0,2 0 0,4 0 0,16 92 0,-1-29 0,-15-93 0,1 0 0,18 61 0,-5-16 0,-21-131 0,3-78 0,2 40 0,-1 39 0,0-2 0,-2 1 0,-13-86 0,8 105 0,2-1 0,2 0 0,0 0 0,2 0 0,1 0 0,7-41 0,-6 62 0,0 0 0,1 0 0,0 0 0,0 1 0,1-1 0,0 1 0,0 0 0,0 0 0,1 1 0,0-1 0,1 1 0,0 0 0,0 0 0,0 1 0,0 0 0,1 0 0,0 0 0,0 1 0,0 0 0,0 0 0,1 1 0,0 0 0,-1 0 0,1 1 0,15-3 0,-1 2 0,0 0 0,1 1 0,-1 1 0,0 1 0,1 2 0,-1 0 0,0 1 0,31 8 0,-36-7 0,0 2 0,0 0 0,20 10 0,-31-13 0,0 0 0,0 1 0,-1 0 0,0 0 0,0 0 0,0 1 0,0 0 0,0 0 0,-1 0 0,0 0 0,6 12 0,2 5 0,0 1 0,-2 1 0,-1 0 0,-1 0 0,-1 1 0,0 0 0,-3 0 0,0 0 0,1 51 0,-5-51 0,0-1 0,2 1 0,1-1 0,1 1 0,1-1 0,1-1 0,17 44 0,-23-66 0,0-1 0,0 0 0,0 1 0,0-1 0,0 1 0,0-1 0,0 1 0,0-1 0,1 0 0,-1 1 0,0-1 0,0 1 0,0-1 0,1 0 0,-1 1 0,0-1 0,0 0 0,1 1 0,-1-1 0,0 0 0,1 0 0,-1 1 0,0-1 0,1 0 0,-1 0 0,0 0 0,1 1 0,-1-1 0,1 0 0,-1 0 0,1 0 0,-1 0 0,0 0 0,1 0 0,-1 0 0,1 0 0,-1 0 0,0 0 0,1 0 0,-1 0 0,1 0 0,0 0 0,6-20 0,-3-30 0,-6-445 0,2 490 0,0 1 0,0-1 0,0 1 0,1-1 0,-1 1 0,1 0 0,0-1 0,0 1 0,1 0 0,-1-1 0,1 1 0,0 0 0,0 0 0,1 0 0,-1 1 0,1-1 0,-1 0 0,1 1 0,0 0 0,5-4 0,-2 3 0,0 1 0,0 0 0,1 0 0,-1 1 0,1 0 0,-1 0 0,1 0 0,0 1 0,0 0 0,-1 0 0,1 1 0,11 0 0,19 1 0,0 1 0,71 15 0,-91-13 0,1 0 0,-1 2 0,-1 0 0,1 1 0,-1 0 0,0 2 0,-1-1 0,18 14 0,-25-13 0,-1-1 0,0 1 0,0 0 0,-1 0 0,0 0 0,0 1 0,-1 0 0,-1 0 0,1 1 0,3 15 0,19 40 0,-14-39 0,-1 2 0,-1-1 0,-2 1 0,0 1 0,-2 0 0,5 56 0,9 33 0,-13-86 0,-2 0 0,3 55 0,-10-21-66,0-39-194,0 0 0,2-1 1,2 1-1,8 42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1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92 360 24575,'54'1'0,"-26"0"0,0-1 0,1-1 0,34-6 0,-55 6 0,0-1 0,0-1 0,0 1 0,0-1 0,0-1 0,-1 1 0,1-1 0,-1-1 0,0 1 0,0-1 0,-1-1 0,1 1 0,-1-1 0,0 0 0,6-9 0,-3 4 0,0-1 0,-1 0 0,-1 0 0,8-17 0,-14 24 0,1 0 0,-1 0 0,1-1 0,-1 1 0,-1 0 0,1-1 0,-1 1 0,0 0 0,0-1 0,-1 1 0,1-1 0,-1 1 0,0 0 0,-4-9 0,2 7 0,0 0 0,-1 0 0,0 0 0,-1 1 0,0 0 0,1 0 0,-2 0 0,1 0 0,-1 1 0,0 0 0,0 0 0,0 0 0,-1 1 0,0 0 0,1 1 0,-1-1 0,-1 1 0,1 0 0,0 1 0,-14-3 0,11 2 0,-1 1 0,1 0 0,-1 1 0,0 0 0,0 1 0,0 0 0,0 0 0,0 2 0,1-1 0,-1 1 0,0 1 0,1-1 0,-1 2 0,-13 6 0,14-4 0,0 1 0,0 0 0,1 1 0,-1 0 0,2 1 0,-1 0 0,1 0 0,0 0 0,1 1 0,0 1 0,1-1 0,0 1 0,-8 20 0,7-10 0,1 0 0,0 0 0,2 0 0,0 0 0,1 1 0,1 42 0,1-41 0,1 1 0,1 0 0,2-1 0,0 1 0,2-1 0,0 0 0,1 0 0,15 33 0,-9-30 0,0-1 0,25 36 0,-31-53 0,1-1 0,-1 1 0,1-1 0,0 0 0,1-1 0,0 0 0,0 0 0,0-1 0,1 0 0,16 8 0,-7-6 0,1 0 0,0-1 0,0-1 0,0-1 0,34 4 0,-45-8 0,-1 1 0,1-2 0,-1 1 0,1-1 0,-1 0 0,0 0 0,1-1 0,-1 0 0,0 0 0,0-1 0,0 0 0,0 0 0,-1-1 0,1 1 0,-1-2 0,0 1 0,0-1 0,6-6 0,3-6-10,-1-1 0,13-22 0,-7 11-1325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24575,'2'35'0,"2"0"0,2-1 0,12 43 0,-8-39 0,19 79 0,-5-22 0,17 129 0,-57-369 0,0 21 0,2-135 0,14 224 0,-1 16 0,2 1 0,0-1 0,6-33 0,-5 45 0,0 0 0,0 0 0,1 1 0,0 0 0,0 0 0,1-1 0,0 2 0,0-1 0,0 0 0,0 1 0,1 0 0,0 0 0,11-8 0,-7 6 0,1 1 0,0 0 0,0 1 0,1 0 0,-1 0 0,1 1 0,0 1 0,0 0 0,1 0 0,17-1 0,-23 3 0,0 1 0,0-1 0,0 1 0,0 1 0,0-1 0,0 1 0,0 0 0,0 0 0,-1 1 0,1 0 0,0 0 0,-1 0 0,1 1 0,-1-1 0,0 1 0,0 1 0,0-1 0,0 1 0,0 0 0,-1 0 0,7 7 0,11 24 0,-1 1 0,-2 1 0,-2 1 0,12 39 0,-19-53 0,-5-8 0,-1 0 0,0 0 0,-2 1 0,3 31 0,-4-27 0,1 0 0,6 23 0,-8-42 0,0-1 0,1 0 0,-1 1 0,0-1 0,0 0 0,1 1 0,-1-1 0,1 0 0,-1 0 0,1 1 0,-1-1 0,1 0 0,0 0 0,0 0 0,0 0 0,-1 0 0,1 0 0,0 0 0,0 0 0,2 1 0,-3-3 0,1 1 0,0-1 0,0 1 0,-1-1 0,1 1 0,0-1 0,-1 0 0,1 1 0,-1-1 0,1 0 0,-1 0 0,1 1 0,-1-1 0,1 0 0,-1 0 0,0 0 0,0 0 0,1 0 0,-1 0 0,0-1 0,10-61 0,-9 57 0,2-74 0,17-102 0,-16 160 0,1-1 0,1 1 0,1 1 0,1-1 0,0 1 0,2 0 0,0 1 0,2 0 0,19-26 0,-28 42 0,0 0 0,1 0 0,0 1 0,0-1 0,0 1 0,0 0 0,0 0 0,1 0 0,0 1 0,-1-1 0,1 1 0,0 0 0,0 1 0,0-1 0,0 1 0,0 0 0,6-1 0,-2 2 0,-1 0 0,0 1 0,1 0 0,-1 0 0,0 1 0,1 0 0,-1 0 0,0 1 0,14 7 0,-2 1 0,0 1 0,0 0 0,-1 2 0,-1 1 0,-1 0 0,30 33 0,-20-17 0,-2 1 0,33 54 0,-48-67 0,0-1 0,-2 2 0,-1-1 0,0 1 0,-1 0 0,6 40 0,-6 4-682,-3 94-1,-3-136-6143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9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4 24575,'-89'-2'0,"39"0"0,1 2 0,-64 8 0,102-5 0,-1 0 0,1 1 0,0 0 0,0 1 0,0 0 0,1 0 0,0 1 0,0 1 0,0 0 0,1 0 0,0 1 0,0 0 0,1 0 0,0 1 0,-11 17 0,10-14 0,2 0 0,-1 0 0,2 0 0,0 1 0,0 0 0,1 0 0,1 1 0,0-1 0,1 1 0,0 0 0,1 0 0,-1 27 0,5-32 0,-1 0 0,1-1 0,0 0 0,1 1 0,0-1 0,0 0 0,0 0 0,1-1 0,1 1 0,9 12 0,7 8 0,34 32 0,-35-39 0,-16-17 0,0 0 0,1-1 0,0 0 0,0 1 0,0-2 0,0 1 0,0 0 0,1-1 0,-1 0 0,0-1 0,1 1 0,0-1 0,-1 0 0,10 0 0,11 1 0,-1-2 0,27-3 0,-5 0 0,42 4 0,-52 1 0,1-1 0,-1-3 0,42-6 0,-69 5 0,-1 1 0,1-2 0,0 1 0,-1-1 0,0-1 0,0 0 0,0 0 0,-1-1 0,1 0 0,-1 0 0,-1-1 0,1 0 0,-1 0 0,-1-1 0,1 0 0,-1 0 0,0-1 0,-1 1 0,0-1 0,6-16 0,-4 8 0,-2 0 0,0 0 0,0 0 0,-2 0 0,0-1 0,-1 0 0,-1 1 0,0-1 0,-2 0 0,0 0 0,-4-21 0,3 33 5,1 0-1,-2 0 1,1 1 0,-1-1-1,0 1 1,0 0-1,0-1 1,0 1-1,-1 1 1,0-1 0,0 0-1,-1 1 1,1 0-1,-1 0 1,0 0-1,0 1 1,0 0 0,-1 0-1,-8-4 1,-13-5-270,1 2 0,-56-12 1,57 15-399,6 3-6163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1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383 849 24575,'0'-2'0,"-1"-1"0,0 1 0,1 0 0,-1 0 0,0-1 0,0 1 0,0 0 0,-1 0 0,1 0 0,0 0 0,-1 0 0,1 1 0,-1-1 0,0 0 0,1 1 0,-1-1 0,0 1 0,0-1 0,0 1 0,0 0 0,0 0 0,0 0 0,-3-1 0,-63-22 0,49 19 0,12 2 0,0 1 0,0 0 0,0 1 0,0 0 0,0 0 0,0 0 0,-1 1 0,1 0 0,0 0 0,0 1 0,-1 0 0,1 0 0,0 1 0,0 0 0,0 0 0,1 1 0,-1-1 0,0 1 0,1 1 0,0 0 0,0-1 0,0 2 0,0-1 0,0 1 0,1 0 0,0 0 0,0 0 0,1 1 0,-1 0 0,1 0 0,0 0 0,1 0 0,-6 11 0,0 4 0,1 0 0,1 1 0,1-1 0,1 1 0,-3 26 0,7-41 0,1 0 0,0 0 0,0 0 0,0 0 0,1 0 0,1-1 0,-1 1 0,1 0 0,0 0 0,0-1 0,1 1 0,0-1 0,0 0 0,0 0 0,1 0 0,0 0 0,0 0 0,1-1 0,0 0 0,9 9 0,-4-7 0,1 0 0,-1 0 0,1-1 0,0-1 0,0 1 0,1-2 0,-1 0 0,1 0 0,22 3 0,-10-4 0,-1 0 0,1-2 0,-1-1 0,31-3 0,-50 3 0,1-1 0,0 0 0,0 0 0,-1 0 0,1-1 0,-1 0 0,1 0 0,-1 0 0,0 0 0,1-1 0,-1 0 0,0 1 0,-1-2 0,1 1 0,4-5 0,-2 1 0,-1 0 0,0 0 0,-1-1 0,1 0 0,-2 0 0,1 0 0,-1 0 0,2-9 0,2-10 0,-2 0 0,-1 0 0,-2-1 0,0-39 0,-1 47 0,0 0 0,8-28 0,2-33 0,-14 8 0,-4 1 0,-2 0 0,-30-113 0,7 34 0,20 94-682,-29-82-1,35 120-6143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3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24575,'1'-2'0,"1"0"0,0-1 0,0 1 0,0 0 0,0 0 0,0 0 0,0 0 0,1 0 0,-1 1 0,1-1 0,-1 1 0,1 0 0,0-1 0,-1 1 0,5-1 0,2-2 0,16-7 0,0 2 0,1 0 0,0 1 0,0 2 0,1 0 0,35-1 0,-3 3 0,112 8 0,-165-3 0,1-1 0,0 1 0,0 0 0,-1 1 0,1-1 0,-1 1 0,1 1 0,-1-1 0,0 1 0,0 0 0,0 1 0,0-1 0,8 7 0,-8-3 0,-1-1 0,1 1 0,-1 0 0,0 0 0,-1 1 0,0 0 0,0-1 0,-1 1 0,0 0 0,3 11 0,-1-3 0,-1 1 0,-1 0 0,-1 0 0,0-1 0,-1 1 0,-1 0 0,0 0 0,-2 0 0,0 0 0,0 0 0,-2 0 0,0-1 0,-1 0 0,-9 21 0,10-28 0,0 0 0,-1 0 0,0 0 0,-1-1 0,0 0 0,0 0 0,-1 0 0,0-1 0,0 0 0,-1 0 0,0-1 0,0 0 0,0 0 0,-1-1 0,0 0 0,0 0 0,0-1 0,0-1 0,-1 1 0,1-1 0,-1-1 0,0 0 0,0 0 0,0-1 0,-12 0 0,-10-3 0,-6 0 0,38 2 0,0 0 0,0 1 0,0-1 0,0 0 0,0 0 0,0 0 0,0 0 0,0 0 0,0 0 0,0 0 0,0 0 0,0 0 0,0 0 0,0 0 0,0 0 0,0 0 0,0 0 0,0 0 0,0 0 0,0 1 0,0-1 0,0 0 0,23 4 0,24 3 0,-1 2 0,-1 2 0,0 2 0,-1 2 0,0 2 0,52 28 0,-91-42 0,-1 0 0,0 0 0,0 0 0,0 0 0,0 0 0,-1 1 0,1 0 0,-1 0 0,0 0 0,0 0 0,0 0 0,-1 0 0,1 1 0,-1 0 0,2 5 0,-3-7 0,0 1 0,-1-1 0,1 0 0,-1 0 0,0 0 0,0 0 0,0 1 0,-1-1 0,1 0 0,-1 0 0,1 0 0,-1 0 0,0 0 0,0 0 0,0 0 0,-1 0 0,1 0 0,-1-1 0,0 1 0,1 0 0,-1-1 0,0 1 0,0-1 0,-1 0 0,1 0 0,-3 2 0,-9 7 0,-1-2 0,0 0 0,-1 0 0,1-2 0,-1 0 0,-1-1 0,0 0 0,-21 4 0,-145 18 0,170-26 0,-251 26 0,259-27-107,3 0 41,0-1 0,0 1 0,0-1-1,0 0 1,0 0 0,0 1 0,0-1-1,0-1 1,0 1 0,0 0 0,0 0 0,0-1-1,0 1 1,0-1 0,0 0 0,0 0-1,0 1 1,-2-3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4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24575,'17'131'0,"8"376"0,-23-239-1365,-2-245-5461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6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1 111 24575,'0'-3'0,"0"0"0,0 0 0,1 0 0,-1 0 0,1 1 0,0-1 0,0 0 0,0 0 0,0 1 0,1-1 0,-1 0 0,0 1 0,1-1 0,0 1 0,0 0 0,0 0 0,0-1 0,0 1 0,0 1 0,0-1 0,1 0 0,-1 0 0,1 1 0,-1-1 0,1 1 0,0 0 0,3-1 0,8-3 0,0 1 0,1 1 0,0 0 0,17-1 0,-19 3 0,97-13 0,170 2 0,-273 12 0,0 0 0,-1 1 0,1 0 0,0 0 0,0 0 0,-1 1 0,1 0 0,-1 1 0,0-1 0,11 7 0,-14-7 0,0 0 0,0 1 0,-1 0 0,1-1 0,-1 1 0,1 0 0,-1 0 0,0 1 0,0-1 0,0 0 0,-1 1 0,1-1 0,-1 1 0,0-1 0,0 1 0,0 0 0,0 0 0,-1-1 0,0 1 0,1 6 0,-11 180 0,7-158 0,2-20 0,-1-1 0,0 0 0,-1 0 0,0 0 0,-1 0 0,0-1 0,0 1 0,-1-1 0,-1 0 0,1-1 0,-2 1 0,1-1 0,-1 0 0,-1-1 0,-12 13 0,-8 1 0,-1 0 0,-1-2 0,-50 25 0,-41 29 0,115-68 0,1 0 0,0 0 0,0 0 0,0 1 0,1 0 0,0 0 0,0 0 0,1 0 0,0 0 0,-3 10 0,-11 23 0,-1-10 0,13-23 0,1 0 0,-1 0 0,2 0 0,-1 1 0,1-1 0,0 1 0,-4 15 0,7-22 0,0 0 0,0 1 0,1-1 0,-1 0 0,0 1 0,0-1 0,1 0 0,-1 0 0,1 1 0,-1-1 0,1 0 0,-1 0 0,1 0 0,0 0 0,-1 0 0,1 0 0,0 0 0,0 0 0,0 0 0,0 0 0,0 0 0,0 0 0,0-1 0,0 1 0,0 0 0,1-1 0,-1 1 0,0-1 0,0 1 0,1-1 0,-1 0 0,2 1 0,48 5 0,-47-6 0,278-5 0,-269 3 0,1-1 0,-1 0 0,21-8 0,-22 6 0,0 1 0,0 1 0,1 0 0,0 1 0,14-2 0,42 5-682,82 10-1,-85-2-6143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7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2 378 24575,'-2'-101'0,"4"-110"0,-2 208 0,1 1 0,-1-1 0,0 0 0,1 0 0,0 1 0,-1-1 0,1 0 0,0 1 0,0-1 0,1 1 0,-1-1 0,0 1 0,1 0 0,0-1 0,-1 1 0,1 0 0,0 0 0,0 0 0,0 0 0,4-2 0,-2 2 0,0 0 0,0 1 0,0-1 0,1 1 0,-1 0 0,0 0 0,1 0 0,-1 0 0,1 1 0,-1 0 0,8 0 0,9 3 0,0 0 0,0 1 0,0 2 0,23 8 0,-42-13 0,30 9 0,-1 0 0,-1 1 0,38 19 0,-57-21 0,0-1 0,-1 2 0,0-1 0,0 1 0,-1 1 0,15 22 0,-1-3 0,-3-4 0,0 0 0,-2 1 0,22 43 0,-33-53 0,0 1 0,-1-1 0,-1 1 0,0 0 0,-1 1 0,-1-1 0,0 31 0,-5 400 0,-20-250 0,13-151-1365,4-25-5461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1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24575,'0'4'0,"0"9"0,0 6 0,0 7 0,-4 4 0,-1 0 0,1-5-8191</inkml:trace>
  <inkml:trace contextRef="#ctx0" brushRef="#br0" timeOffset="1">51 250 24575,'0'3'0,"0"6"0,0 5 0,0 8 0,-4 0 0,-1 0 0,0 0 0,-3 1 0,0-1 0,-2-3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8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24575,'446'0'-1365,"-427"0"-5461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24575,'2'35'0,"2"0"0,2-1 0,12 43 0,-8-39 0,19 79 0,-5-22 0,17 129 0,-57-369 0,0 21 0,2-135 0,14 224 0,-1 16 0,2 1 0,0-1 0,6-33 0,-5 45 0,0 0 0,0 0 0,1 1 0,0 0 0,0 0 0,1-1 0,0 2 0,0-1 0,0 0 0,0 1 0,1 0 0,0 0 0,11-8 0,-7 6 0,1 1 0,0 0 0,0 1 0,1 0 0,-1 0 0,1 1 0,0 1 0,0 0 0,1 0 0,17-1 0,-23 3 0,0 1 0,0-1 0,0 1 0,0 1 0,0-1 0,0 1 0,0 0 0,0 0 0,-1 1 0,1 0 0,0 0 0,-1 0 0,1 1 0,-1-1 0,0 1 0,0 1 0,0-1 0,0 1 0,0 0 0,-1 0 0,7 7 0,11 24 0,-1 1 0,-2 1 0,-2 1 0,12 39 0,-19-53 0,-5-8 0,-1 0 0,0 0 0,-2 1 0,3 31 0,-4-27 0,1 0 0,6 23 0,-8-42 0,0-1 0,1 0 0,-1 1 0,0-1 0,0 0 0,1 1 0,-1-1 0,1 0 0,-1 0 0,1 1 0,-1-1 0,1 0 0,0 0 0,0 0 0,0 0 0,-1 0 0,1 0 0,0 0 0,0 0 0,2 1 0,-3-3 0,1 1 0,0-1 0,0 1 0,-1-1 0,1 1 0,0-1 0,-1 0 0,1 1 0,-1-1 0,1 0 0,-1 0 0,1 1 0,-1-1 0,1 0 0,-1 0 0,0 0 0,0 0 0,1 0 0,-1 0 0,0-1 0,10-61 0,-9 57 0,2-74 0,17-102 0,-16 160 0,1-1 0,1 1 0,1 1 0,1-1 0,0 1 0,2 0 0,0 1 0,2 0 0,19-26 0,-28 42 0,0 0 0,1 0 0,0 1 0,0-1 0,0 1 0,0 0 0,0 0 0,1 0 0,0 1 0,-1-1 0,1 1 0,0 0 0,0 1 0,0-1 0,0 1 0,0 0 0,6-1 0,-2 2 0,-1 0 0,0 1 0,1 0 0,-1 0 0,0 1 0,1 0 0,-1 0 0,0 1 0,14 7 0,-2 1 0,0 1 0,0 0 0,-1 2 0,-1 1 0,-1 0 0,30 33 0,-20-17 0,-2 1 0,33 54 0,-48-67 0,0-1 0,-2 2 0,-1-1 0,0 1 0,-1 0 0,6 40 0,-6 4-682,-3 94-1,-3-136-6143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9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4 24575,'-89'-2'0,"39"0"0,1 2 0,-64 8 0,102-5 0,-1 0 0,1 1 0,0 0 0,0 1 0,0 0 0,1 0 0,0 1 0,0 1 0,0 0 0,1 0 0,0 1 0,0 0 0,1 0 0,0 1 0,-11 17 0,10-14 0,2 0 0,-1 0 0,2 0 0,0 1 0,0 0 0,1 0 0,1 1 0,0-1 0,1 1 0,0 0 0,1 0 0,-1 27 0,5-32 0,-1 0 0,1-1 0,0 0 0,1 1 0,0-1 0,0 0 0,0 0 0,1-1 0,1 1 0,9 12 0,7 8 0,34 32 0,-35-39 0,-16-17 0,0 0 0,1-1 0,0 0 0,0 1 0,0-2 0,0 1 0,0 0 0,1-1 0,-1 0 0,0-1 0,1 1 0,0-1 0,-1 0 0,10 0 0,11 1 0,-1-2 0,27-3 0,-5 0 0,42 4 0,-52 1 0,1-1 0,-1-3 0,42-6 0,-69 5 0,-1 1 0,1-2 0,0 1 0,-1-1 0,0-1 0,0 0 0,0 0 0,-1-1 0,1 0 0,-1 0 0,-1-1 0,1 0 0,-1 0 0,-1-1 0,1 0 0,-1 0 0,0-1 0,-1 1 0,0-1 0,6-16 0,-4 8 0,-2 0 0,0 0 0,0 0 0,-2 0 0,0-1 0,-1 0 0,-1 1 0,0-1 0,-2 0 0,0 0 0,-4-21 0,3 33 5,1 0-1,-2 0 1,1 1 0,-1-1-1,0 1 1,0 0-1,0-1 1,0 1-1,-1 1 1,0-1 0,0 0-1,-1 1 1,1 0-1,-1 0 1,0 0-1,0 1 1,0 0 0,-1 0-1,-8-4 1,-13-5-270,1 2 0,-56-12 1,57 15-399,6 3-6163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1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383 849 24575,'0'-2'0,"-1"-1"0,0 1 0,1 0 0,-1 0 0,0-1 0,0 1 0,0 0 0,-1 0 0,1 0 0,0 0 0,-1 0 0,1 1 0,-1-1 0,0 0 0,1 1 0,-1-1 0,0 1 0,0-1 0,0 1 0,0 0 0,0 0 0,0 0 0,-3-1 0,-63-22 0,49 19 0,12 2 0,0 1 0,0 0 0,0 1 0,0 0 0,0 0 0,0 0 0,-1 1 0,1 0 0,0 0 0,0 1 0,-1 0 0,1 0 0,0 1 0,0 0 0,0 0 0,1 1 0,-1-1 0,0 1 0,1 1 0,0 0 0,0-1 0,0 2 0,0-1 0,0 1 0,1 0 0,0 0 0,0 0 0,1 1 0,-1 0 0,1 0 0,0 0 0,1 0 0,-6 11 0,0 4 0,1 0 0,1 1 0,1-1 0,1 1 0,-3 26 0,7-41 0,1 0 0,0 0 0,0 0 0,0 0 0,1 0 0,1-1 0,-1 1 0,1 0 0,0 0 0,0-1 0,1 1 0,0-1 0,0 0 0,0 0 0,1 0 0,0 0 0,0 0 0,1-1 0,0 0 0,9 9 0,-4-7 0,1 0 0,-1 0 0,1-1 0,0-1 0,0 1 0,1-2 0,-1 0 0,1 0 0,22 3 0,-10-4 0,-1 0 0,1-2 0,-1-1 0,31-3 0,-50 3 0,1-1 0,0 0 0,0 0 0,-1 0 0,1-1 0,-1 0 0,1 0 0,-1 0 0,0 0 0,1-1 0,-1 0 0,0 1 0,-1-2 0,1 1 0,4-5 0,-2 1 0,-1 0 0,0 0 0,-1-1 0,1 0 0,-2 0 0,1 0 0,-1 0 0,2-9 0,2-10 0,-2 0 0,-1 0 0,-2-1 0,0-39 0,-1 47 0,0 0 0,8-28 0,2-33 0,-14 8 0,-4 1 0,-2 0 0,-30-113 0,7 34 0,20 94-682,-29-82-1,35 120-6143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6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630 110 24575,'-1'-3'0,"1"0"0,-1 0 0,0 0 0,0 0 0,0 0 0,0 0 0,-1 0 0,1 0 0,-1 1 0,0-1 0,1 0 0,-1 1 0,0 0 0,-1-1 0,1 1 0,0 0 0,-1 0 0,1 0 0,-1 0 0,0 0 0,1 1 0,-5-2 0,-10-6 0,0 1 0,-29-8 0,28 10 0,7 2 0,-1 1 0,0 1 0,0 0 0,0 1 0,0 0 0,0 1 0,0 0 0,0 1 0,0 1 0,0-1 0,1 2 0,-1 0 0,0 0 0,1 1 0,0 0 0,-18 10 0,4 0 0,1 1 0,0 1 0,0 1 0,2 1 0,-39 39 0,51-45 0,1 0 0,1 0 0,0 0 0,0 1 0,1 1 0,1-1 0,0 1 0,1 0 0,0 0 0,2 1 0,-1-1 0,-1 25 0,1 10 0,3-1 0,6 75 0,-4-116 0,0 0 0,0 0 0,1 0 0,0 0 0,0-1 0,0 1 0,1-1 0,0 1 0,0-1 0,1 0 0,0 0 0,0-1 0,0 1 0,1-1 0,-1 0 0,1 0 0,1 0 0,-1-1 0,1 1 0,-1-1 0,12 5 0,-4-3 0,0 0 0,1-1 0,-1 0 0,1-1 0,0-1 0,1 0 0,-1-1 0,0 0 0,23-1 0,5-2 0,-1 2 0,57 9 0,-83-8 0,0 2 0,-1 0 0,1 0 0,-1 1 0,0 1 0,0 0 0,-1 1 0,0 1 0,0 0 0,12 10 0,3 5 0,-1 1 0,41 47 0,-61-62 0,0 0 0,-1 0 0,0 1 0,0 0 0,-1 0 0,-1 0 0,1 1 0,-2-1 0,1 1 0,-2 0 0,1 0 0,-1 1 0,0 11 0,-1 13 0,1 2 0,-2-1 0,-1 0 0,-7 38 0,7-68 0,0-1 0,-1 0 0,1 0 0,-2 0 0,1 0 0,-1 0 0,1 0 0,-2-1 0,1 1 0,-1-1 0,1 0 0,-2 0 0,1 0 0,0-1 0,-1 1 0,0-1 0,0 0 0,0-1 0,-7 5 0,1-3 0,0-1 0,-1 0 0,0 0 0,1-1 0,-1-1 0,0 0 0,0-1 0,0 0 0,-14-1 0,-39 1 0,-165-5 0,227 4 0,-1-1 0,0 1 0,1-1 0,-1 0 0,0 0 0,1 0 0,-1-1 0,1 1 0,0-1 0,-1 0 0,1 0 0,0 0 0,0 0 0,0 0 0,1-1 0,-5-4 0,3 2 0,0-1 0,0 1 0,1-1 0,0 0 0,0 0 0,1 0 0,0 0 0,-3-13 0,1-7 0,1-1 0,1 0 0,2-46 0,1 52 0,-1 5 0,0 0 0,2 1 0,0-1 0,5-20 0,-5 30 0,1-1 0,0 1 0,0-1 0,0 1 0,1 0 0,0 0 0,0 1 0,0-1 0,1 1 0,0 0 0,0 0 0,6-5 0,55-50 0,-42 37 0,0 0 0,31-20 0,11 8 0,-52 29 0,-1-1 0,1 0 0,-1-1 0,-1-1 0,17-13 0,-7 1 0,0-1 0,-2-1 0,-1-1 0,0 0 0,-2-2 0,-1 0 0,-1 0 0,-2-1 0,14-38 0,-18 41 0,-1-1 0,-2 0 0,0-1 0,-1 1 0,-2-1 0,-1 0 0,-2-50 0,-1 70 1,0-1 1,-1 1-1,0 0 0,0 0 0,-1 0 0,0 0 0,0 0 1,0 0-1,0 1 0,-1-1 0,0 1 0,0 0 0,-1 0 0,-8-7 1,-9-6-19,-1 1 1,-30-18 0,-14-10-1318,50 30-5492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8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560 115 24575,'-1'-3'0,"0"0"0,0 0 0,0 0 0,-1 0 0,1 0 0,-1 0 0,0 0 0,0 1 0,0-1 0,0 0 0,0 1 0,-4-3 0,-30-27 0,27 26 0,-1 1 0,1 0 0,-1 0 0,0 1 0,0 1 0,0-1 0,-1 2 0,1-1 0,-19-1 0,-8 2 0,-55 3 0,33 1 0,51-2 0,1 0 0,-1 1 0,0 1 0,1-1 0,-1 1 0,1 0 0,-1 1 0,1 0 0,0 0 0,0 0 0,0 1 0,1 0 0,-1 0 0,1 1 0,0 0 0,0 0 0,1 0 0,-1 1 0,-4 6 0,4-3 0,0 0 0,0 0 0,1 1 0,0 0 0,1 0 0,0 0 0,0 0 0,1 1 0,1-1 0,0 1 0,0 0 0,1 0 0,0 11 0,1-15 0,0 1 0,1-1 0,-1 1 0,2-1 0,-1 1 0,1-1 0,0 1 0,1-1 0,-1 0 0,2 0 0,-1 0 0,1-1 0,0 1 0,0-1 0,0 0 0,1 0 0,0 0 0,1-1 0,-1 1 0,1-1 0,0-1 0,0 1 0,0-1 0,1 0 0,11 5 0,-1-2 0,0 0 0,1-1 0,0-1 0,0-1 0,0-1 0,0 0 0,21 0 0,15-2 0,61-7 0,-110 5 0,1 1 0,-1-1 0,0-1 0,0 1 0,0-1 0,0 0 0,0 0 0,0 0 0,-1-1 0,1 1 0,-1-1 0,1-1 0,-1 1 0,0 0 0,0-1 0,-1 0 0,1 0 0,-1 0 0,0 0 0,0-1 0,0 1 0,-1-1 0,1 0 0,1-5 0,4-12 0,-1-1 0,-1 1 0,0-1 0,1-27 0,-2 16 0,-7 60 0,0 1 0,4 44 0,0-10 0,-2 1045-1365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24575,'48'-1'0,"-20"0"0,1 1 0,-1 1 0,38 6 0,-59-5 0,1 0 0,0 0 0,-1 0 0,1 1 0,-1 0 0,0 1 0,0 0 0,0 0 0,0 0 0,-1 1 0,0 0 0,0 0 0,0 0 0,0 1 0,-1 0 0,8 10 0,-10-9 0,0 0 0,0 0 0,-1 0 0,0 0 0,0 0 0,0 1 0,-1-1 0,0 0 0,-1 1 0,1 7 0,-2 2 0,1 0 0,-2-1 0,-5 25 0,6-37 0,0 1 0,-1-1 0,0 1 0,0-1 0,-1 0 0,1 1 0,-1-1 0,0 0 0,0-1 0,0 1 0,0 0 0,-1-1 0,0 0 0,1 0 0,-1 0 0,0 0 0,-1-1 0,1 1 0,0-1 0,-1 0 0,-6 2 0,-10 6 0,99 24 0,-59-24 0,-1 0 0,0 1 0,0 1 0,-1 1 0,17 17 0,-28-25 0,-1 1 0,0 1 0,0-1 0,0 1 0,0 0 0,-1 0 0,-1 0 0,1 0 0,-1 1 0,0 0 0,-1-1 0,1 1 0,-2 0 0,1 0 0,-1 0 0,0 10 0,0-8 0,-1 1 0,-1-1 0,0 1 0,0-1 0,-1 1 0,0-1 0,-7 19 0,6-25 0,1 1 0,-1-1 0,0 1 0,0-1 0,0 0 0,-1 0 0,1 0 0,-1-1 0,0 1 0,0-1 0,-1 0 0,1 0 0,0-1 0,-1 1 0,0-1 0,0 0 0,-9 3 0,-17 4-195,0-1 0,0-1 0,-1-2 0,0-1 0,0-2 0,-33-1 0,41-2-6631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3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49 24575,'1'-1'0,"-1"0"0,0 0 0,1 0 0,-1 0 0,1 0 0,-1 1 0,1-1 0,-1 0 0,1 0 0,0 1 0,-1-1 0,1 0 0,0 1 0,-1-1 0,1 1 0,0-1 0,0 1 0,0-1 0,-1 1 0,1-1 0,0 1 0,0 0 0,0-1 0,0 1 0,1 0 0,31-8 0,-20 6 0,18-5 0,0 1 0,0 2 0,1 1 0,-1 1 0,56 4 0,-32 4 0,0 2 0,75 21 0,-124-28 0,0 1 0,0 0 0,0 0 0,0 0 0,0 1 0,0 0 0,-1 0 0,1 1 0,-1-1 0,0 1 0,0 0 0,0 1 0,-1-1 0,7 9 0,-8-8 0,0 1 0,0 0 0,-1 0 0,0 0 0,0 0 0,0 1 0,-1-1 0,0 0 0,0 1 0,-1-1 0,0 1 0,0-1 0,0 1 0,-2 8 0,1-8 0,0 0 0,-1 0 0,0-1 0,0 1 0,-1 0 0,0-1 0,0 0 0,0 0 0,-1 0 0,0 0 0,0 0 0,0-1 0,-1 1 0,0-1 0,0 0 0,0-1 0,0 1 0,-7 3 0,-11 6 0,-1-1 0,1-1 0,-37 13 0,5-3 0,54-21 0,0-1 0,0 0 0,0 1 0,0-1 0,0 1 0,0-1 0,0 1 0,0-1 0,1 1 0,-1 0 0,0-1 0,0 1 0,0 0 0,1 0 0,-1 0 0,0 0 0,1 0 0,-1 0 0,1 0 0,-2 1 0,3-1 0,-1-1 0,0 1 0,0 0 0,1-1 0,-1 1 0,0 0 0,1-1 0,-1 1 0,0 0 0,1-1 0,-1 1 0,1-1 0,-1 1 0,1-1 0,-1 1 0,1-1 0,0 0 0,-1 1 0,1-1 0,-1 0 0,1 1 0,0-1 0,0 1 0,58 15 0,-43-12 0,-11-3 0,68 17 0,-2 4 0,0 2 0,68 35 0,-121-48 0,0 1 0,0 0 0,-1 2 0,-1 0 0,-1 1 0,0 0 0,0 1 0,-2 1 0,0 0 0,-1 1 0,-1 0 0,0 1 0,-2 0 0,9 24 0,-15-33 0,0 1 0,-1-1 0,-1 1 0,1 0 0,-2-1 0,1 1 0,-2 0 0,1 0 0,-2-1 0,1 1 0,-1-1 0,-1 1 0,0-1 0,0 0 0,-1 0 0,-1 0 0,1 0 0,-8 10 0,3-7 0,0-1 0,-1-1 0,0 1 0,-1-2 0,0 0 0,-1 0 0,0-1 0,0 0 0,-1-1 0,0 0 0,0-1 0,-18 6 0,-41 12 0,-112 22 0,53-15 0,108-27-341,-1 0 0,0-2-1,-30 1 1,25-3-6485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8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24575,'37'462'0,"-9"-187"0,-26-115 0,-4-122 0,2 0 0,1 1 0,2-1 0,2 0 0,17 66 0,41 103-1365,-54-173-5461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0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1 271 24575,'0'-3'0,"1"0"0,0 1 0,-1-1 0,1 1 0,0 0 0,0-1 0,1 1 0,-1 0 0,0-1 0,1 1 0,-1 0 0,1 0 0,0 0 0,0 0 0,2-1 0,34-28 0,-32 26 0,29-19 0,0 2 0,1 1 0,1 2 0,1 1 0,1 2 0,60-16 0,-46 19 0,1 2 0,0 2 0,0 3 0,80 1 0,-114 5 0,1 1 0,-1 0 0,0 2 0,25 6 0,-38-7 0,0 1 0,-1-1 0,1 1 0,-1 0 0,0 0 0,0 1 0,0 0 0,0 0 0,-1 0 0,1 1 0,-1 0 0,0 0 0,-1 0 0,1 1 0,5 9 0,5 13 0,-2 0 0,-1 1 0,-1 1 0,-2-1 0,0 2 0,-3-1 0,6 60 0,-6 5 0,-8 121 0,-1-191 0,0 0 0,-2 0 0,-1 0 0,0-1 0,-2 0 0,-1 0 0,-1 0 0,-1-2 0,-1 1 0,-1-1 0,0-1 0,-2 0 0,-1-1 0,0-1 0,-24 21 0,-225 198 0,264-238 0,1 0 0,-1 0 0,1 0 0,0 1 0,-1-1 0,1 0 0,0 1 0,-1-1 0,1 0 0,0 1 0,0-1 0,-1 0 0,1 1 0,0-1 0,0 0 0,-1 1 0,1-1 0,0 1 0,0-1 0,0 1 0,0-1 0,0 0 0,0 1 0,0-1 0,0 1 0,0-1 0,0 1 0,0-1 0,0 1 0,0-1 0,0 0 0,0 1 0,0-1 0,0 1 0,1-1 0,-1 1 0,0-1 0,0 0 0,0 1 0,1 0 0,21 7 0,34-5 0,199-16 0,33 0 0,272 14-1365,-533-1-5461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2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0 24575,'0'4'0,"-4"1"0,-2 4 0,-2 0 0,-5-1 0</inkml:trace>
  <inkml:trace contextRef="#ctx0" brushRef="#br0" timeOffset="1">118 113 24575,'-4'0'0,"-1"4"0,-4 1 0,0 4 0,-3 0 0,-2 3 0,0 2 0,-1 4 0,-2-2 0,-1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1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3 424 24575,'-3'-125'0,"6"-131"0,-2 254 0,-1-1 0,1 1 0,0 0 0,0 0 0,0 0 0,0 0 0,0 0 0,0 0 0,0 0 0,1 0 0,-1 0 0,0 1 0,1-1 0,0 1 0,-1-1 0,1 1 0,0-1 0,0 1 0,0 0 0,0 0 0,0 0 0,0 0 0,0 0 0,0 0 0,1 1 0,-1-1 0,0 1 0,0 0 0,1-1 0,-1 1 0,0 0 0,0 0 0,5 1 0,10 0 0,0 0 0,1 1 0,20 5 0,-30-5 0,337 85 0,-303-80 0,-23-5 0,0 2 0,0 0 0,-1 1 0,28 11 0,-44-15 0,0 1 0,1 0 0,-1 0 0,0 0 0,0 0 0,0 0 0,0 0 0,-1 1 0,1-1 0,-1 1 0,1-1 0,-1 1 0,0-1 0,0 1 0,1 3 0,11 50 0,-9-33 0,9 56 0,-4 1 0,-3 1 0,-8 137 0,-1-69 0,3 587-1365,0-711-5461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3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24575,'625'0'-1365,"-606"0"-5461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2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848 139 24575,'-6'-2'0,"1"0"0,-1 0 0,1 0 0,-1-1 0,1 0 0,0 0 0,0 0 0,0-1 0,1 1 0,-7-8 0,-12-6 0,3 5 0,0 1 0,-1 2 0,-1 0 0,0 0 0,0 2 0,-1 1 0,-40-6 0,19 8 0,-1 1 0,1 2 0,-49 5 0,86-3 0,0 1 0,0 0 0,1 0 0,-1 0 0,1 1 0,0-1 0,0 2 0,0-1 0,0 1 0,0 0 0,1 0 0,-10 9 0,-6 8 0,-31 40 0,31-34 0,6-9 0,1 1 0,1 0 0,1 1 0,0 1 0,2-1 0,1 2 0,0 0 0,-10 41 0,11-32 0,2-1 0,1 1 0,2 0 0,0 47 0,3-70 0,0 0 0,1 1 0,-1-1 0,2 0 0,-1 0 0,1 0 0,1 0 0,-1 0 0,1 0 0,0-1 0,1 1 0,0-1 0,0 0 0,1 0 0,0-1 0,0 1 0,0-1 0,1 0 0,10 9 0,6 4 0,0-1 0,1 0 0,1-2 0,0-1 0,1-1 0,1-1 0,0-1 0,1-1 0,0-1 0,0-2 0,1 0 0,0-2 0,1-2 0,37 3 0,80 4 0,-98-6 0,90 0 0,-122-6 0,-1-1 0,0 0 0,0-1 0,0-1 0,0 0 0,0-1 0,-1 0 0,1-1 0,-2-1 0,15-9 0,37-32-1365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24575,'7'0'0,"7"0"0,8 0 0,9 0 0,6 0 0,8 3 0,7 2 0,4 0 0,-5-1 0,-11-1-8191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4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24575,'4'0'0,"5"0"0,4 0 0,5 0 0,2 0 0,6 0 0,2 0 0,0 0 0,-1 0 0,-1 0 0,-2 0 0,0 0 0,3 0 0,0 0 0,0 0 0,-5 0-8191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5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24575,'0'946'-1365,"0"-923"-5461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7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24575,'0'-3'0,"0"1"0,1-1 0,-1 0 0,1 0 0,-1 0 0,1 1 0,0-1 0,0 0 0,0 1 0,1-1 0,-1 1 0,1-1 0,-1 1 0,1 0 0,0-1 0,0 1 0,0 0 0,0 0 0,0 0 0,0 1 0,0-1 0,1 0 0,-1 1 0,1 0 0,-1-1 0,1 1 0,0 0 0,-1 0 0,1 1 0,0-1 0,0 0 0,2 1 0,14-3 0,-1 1 0,1 1 0,35 2 0,-28 0 0,14 0 0,71 11 0,-98-10 0,1 1 0,-1 0 0,0 1 0,0 0 0,-1 1 0,1 1 0,-1 0 0,0 1 0,13 9 0,-20-11 0,-1 0 0,1 0 0,-1 0 0,0 1 0,-1-1 0,1 1 0,-1 0 0,0 0 0,-1 0 0,1 0 0,-1 1 0,0-1 0,-1 0 0,0 1 0,1 8 0,1 15 0,-2 0 0,-3 34 0,0-22 0,2-36 0,0-1 0,-1 0 0,0 0 0,0 0 0,0 1 0,-1-1 0,1 0 0,-1 0 0,-1-1 0,1 1 0,-1 0 0,1-1 0,-1 1 0,-6 5 0,3-3 0,-1 0 0,-1-1 0,1 0 0,-1 0 0,0-1 0,0 0 0,-14 6 0,-2-2 0,0 0 0,-1-1 0,0-2 0,-1-1 0,-27 3 0,118-12 0,109 8 0,-169-3 0,1-1 0,-1 1 0,1 0 0,-1 0 0,0 1 0,0 0 0,0 0 0,0 0 0,0 1 0,0-1 0,0 1 0,-1 0 0,1 0 0,-1 1 0,0-1 0,0 1 0,0 0 0,0 0 0,-1 1 0,0-1 0,0 1 0,0-1 0,0 1 0,2 7 0,0 3 0,0-1 0,-2 0 0,0 1 0,0 0 0,-1 0 0,-1 0 0,-1 24 0,0-37 0,0 18 0,-1 0 0,0 0 0,-1 0 0,-2-1 0,-5 21 0,7-35 0,0 1 0,-1 0 0,0-1 0,0 1 0,0-1 0,-1 0 0,0 0 0,0 0 0,0 0 0,0-1 0,-1 0 0,0 0 0,0 0 0,0 0 0,0-1 0,0 0 0,-1 0 0,0 0 0,1-1 0,-9 3 0,-140 40 120,137-41-332,-2-1 0,1-1 0,0 0-1,-1-1 1,1-1 0,-30-3 0,27-2-6614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6 24575,'-66'-2'0,"43"0"0,0 1 0,0 1 0,-1 1 0,1 1 0,-41 9 0,54-7 0,1 0 0,0 1 0,0 0 0,0 1 0,1 0 0,0 0 0,0 0 0,0 1 0,1 1 0,0-1 0,-7 10 0,4-4 0,1 1 0,0-1 0,1 1 0,1 1 0,0 0 0,-6 20 0,10-24 0,0 1 0,1-1 0,0 1 0,1 0 0,0-1 0,1 1 0,1 0 0,-1 0 0,2-1 0,5 22 0,-5-26 0,0 0 0,1 0 0,0 0 0,0 0 0,0-1 0,1 1 0,0-1 0,1 0 0,-1-1 0,1 1 0,0-1 0,0 1 0,1-2 0,0 1 0,0-1 0,0 1 0,0-2 0,8 5 0,-11-7 0,10 6 0,2-1 0,-1 0 0,1-1 0,22 5 0,-31-10 0,-1 1 0,1-1 0,-1 0 0,1-1 0,-1 1 0,1-1 0,-1 0 0,0 0 0,0-1 0,1 1 0,-1-1 0,0 0 0,0-1 0,0 1 0,-1-1 0,7-5 0,10-7 0,0-2 0,-2 0 0,0-1 0,0-1 0,18-26 0,-29 34 0,0-1 0,-1 0 0,0 0 0,-1 0 0,0-1 0,-1 0 0,0 0 0,-1 0 0,-1 0 0,0-1 0,1-21 0,-4-37 0,-2 227 0,3 102 0,9-182 0,-5-46 0,2 48 0,-8 254-1365,1-312-5461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1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24575,'0'428'0,"0"-426"0,-1 1 0,1-1 0,0 1 0,0-1 0,1 1 0,-1-1 0,0 0 0,1 1 0,0-1 0,-1 1 0,1-1 0,0 0 0,0 0 0,0 1 0,1-1 0,-1 0 0,0 0 0,1 0 0,0 0 0,-1-1 0,1 1 0,0 0 0,0-1 0,0 1 0,2 1 0,2-1 0,0 0 0,1-1 0,-1 1 0,1-1 0,-1 0 0,1-1 0,-1 1 0,11-2 0,536-3-1365,-533 4-5461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3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24575,'-2'110'0,"5"118"0,20-74 0,-1-31 0,-13-78 0,6 58 0,6 62 0,-12-106 0,4 113 0,-13-126-1365,0-27-5461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140" y="938529"/>
            <a:ext cx="3900804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06200" y="6540818"/>
            <a:ext cx="647827" cy="281304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12192000" y="0"/>
                </a:moveTo>
                <a:lnTo>
                  <a:pt x="0" y="0"/>
                </a:lnTo>
                <a:lnTo>
                  <a:pt x="0" y="385063"/>
                </a:lnTo>
                <a:lnTo>
                  <a:pt x="12192000" y="3850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9525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127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076" y="99771"/>
            <a:ext cx="562483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006" y="1212850"/>
            <a:ext cx="10189210" cy="1746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1000" y="6540818"/>
            <a:ext cx="343027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2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e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sv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9" Type="http://schemas.openxmlformats.org/officeDocument/2006/relationships/customXml" Target="../ink/ink16.xml"/><Relationship Id="rId21" Type="http://schemas.openxmlformats.org/officeDocument/2006/relationships/customXml" Target="../ink/ink7.xml"/><Relationship Id="rId34" Type="http://schemas.openxmlformats.org/officeDocument/2006/relationships/image" Target="../media/image36.png"/><Relationship Id="rId7" Type="http://schemas.openxmlformats.org/officeDocument/2006/relationships/image" Target="../media/image20.svg"/><Relationship Id="rId12" Type="http://schemas.openxmlformats.org/officeDocument/2006/relationships/image" Target="../media/image24.sv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33" Type="http://schemas.openxmlformats.org/officeDocument/2006/relationships/customXml" Target="../ink/ink13.xml"/><Relationship Id="rId38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29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37" Type="http://schemas.openxmlformats.org/officeDocument/2006/relationships/customXml" Target="../ink/ink15.xml"/><Relationship Id="rId40" Type="http://schemas.openxmlformats.org/officeDocument/2006/relationships/image" Target="../media/image39.png"/><Relationship Id="rId5" Type="http://schemas.openxmlformats.org/officeDocument/2006/relationships/image" Target="../media/image18.sv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33.png"/><Relationship Id="rId36" Type="http://schemas.openxmlformats.org/officeDocument/2006/relationships/image" Target="../media/image37.png"/><Relationship Id="rId10" Type="http://schemas.openxmlformats.org/officeDocument/2006/relationships/image" Target="../media/image25.png"/><Relationship Id="rId19" Type="http://schemas.openxmlformats.org/officeDocument/2006/relationships/customXml" Target="../ink/ink6.xml"/><Relationship Id="rId31" Type="http://schemas.openxmlformats.org/officeDocument/2006/relationships/customXml" Target="../ink/ink12.xml"/><Relationship Id="rId4" Type="http://schemas.openxmlformats.org/officeDocument/2006/relationships/image" Target="../media/image17.png"/><Relationship Id="rId9" Type="http://schemas.openxmlformats.org/officeDocument/2006/relationships/customXml" Target="../ink/ink2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customXml" Target="../ink/ink10.xml"/><Relationship Id="rId30" Type="http://schemas.openxmlformats.org/officeDocument/2006/relationships/image" Target="../media/image34.png"/><Relationship Id="rId35" Type="http://schemas.openxmlformats.org/officeDocument/2006/relationships/customXml" Target="../ink/ink14.xml"/><Relationship Id="rId8" Type="http://schemas.openxmlformats.org/officeDocument/2006/relationships/image" Target="../media/image21.jpeg"/><Relationship Id="rId3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9" Type="http://schemas.openxmlformats.org/officeDocument/2006/relationships/image" Target="../media/image56.png"/><Relationship Id="rId21" Type="http://schemas.openxmlformats.org/officeDocument/2006/relationships/image" Target="../media/image47.png"/><Relationship Id="rId34" Type="http://schemas.openxmlformats.org/officeDocument/2006/relationships/customXml" Target="../ink/ink30.xml"/><Relationship Id="rId42" Type="http://schemas.openxmlformats.org/officeDocument/2006/relationships/customXml" Target="../ink/ink34.xml"/><Relationship Id="rId47" Type="http://schemas.openxmlformats.org/officeDocument/2006/relationships/image" Target="../media/image60.pn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6" Type="http://schemas.openxmlformats.org/officeDocument/2006/relationships/customXml" Target="../ink/ink21.xml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2.png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37" Type="http://schemas.openxmlformats.org/officeDocument/2006/relationships/image" Target="../media/image55.png"/><Relationship Id="rId40" Type="http://schemas.openxmlformats.org/officeDocument/2006/relationships/customXml" Target="../ink/ink33.xml"/><Relationship Id="rId45" Type="http://schemas.openxmlformats.org/officeDocument/2006/relationships/image" Target="../media/image59.png"/><Relationship Id="rId5" Type="http://schemas.openxmlformats.org/officeDocument/2006/relationships/image" Target="../media/image18.svg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28" Type="http://schemas.openxmlformats.org/officeDocument/2006/relationships/customXml" Target="../ink/ink27.xml"/><Relationship Id="rId36" Type="http://schemas.openxmlformats.org/officeDocument/2006/relationships/customXml" Target="../ink/ink31.xml"/><Relationship Id="rId10" Type="http://schemas.openxmlformats.org/officeDocument/2006/relationships/customXml" Target="../ink/ink18.xml"/><Relationship Id="rId19" Type="http://schemas.openxmlformats.org/officeDocument/2006/relationships/image" Target="../media/image46.png"/><Relationship Id="rId31" Type="http://schemas.openxmlformats.org/officeDocument/2006/relationships/image" Target="../media/image52.png"/><Relationship Id="rId44" Type="http://schemas.openxmlformats.org/officeDocument/2006/relationships/customXml" Target="../ink/ink35.xml"/><Relationship Id="rId4" Type="http://schemas.openxmlformats.org/officeDocument/2006/relationships/image" Target="../media/image17.png"/><Relationship Id="rId9" Type="http://schemas.openxmlformats.org/officeDocument/2006/relationships/image" Target="../media/image41.png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50.png"/><Relationship Id="rId30" Type="http://schemas.openxmlformats.org/officeDocument/2006/relationships/customXml" Target="../ink/ink28.xml"/><Relationship Id="rId35" Type="http://schemas.openxmlformats.org/officeDocument/2006/relationships/image" Target="../media/image54.png"/><Relationship Id="rId43" Type="http://schemas.openxmlformats.org/officeDocument/2006/relationships/image" Target="../media/image58.png"/><Relationship Id="rId8" Type="http://schemas.openxmlformats.org/officeDocument/2006/relationships/customXml" Target="../ink/ink17.xml"/><Relationship Id="rId3" Type="http://schemas.openxmlformats.org/officeDocument/2006/relationships/image" Target="../media/image16.svg"/><Relationship Id="rId12" Type="http://schemas.openxmlformats.org/officeDocument/2006/relationships/customXml" Target="../ink/ink19.xml"/><Relationship Id="rId17" Type="http://schemas.openxmlformats.org/officeDocument/2006/relationships/image" Target="../media/image45.png"/><Relationship Id="rId25" Type="http://schemas.openxmlformats.org/officeDocument/2006/relationships/image" Target="../media/image49.png"/><Relationship Id="rId33" Type="http://schemas.openxmlformats.org/officeDocument/2006/relationships/image" Target="../media/image53.png"/><Relationship Id="rId38" Type="http://schemas.openxmlformats.org/officeDocument/2006/relationships/customXml" Target="../ink/ink32.xml"/><Relationship Id="rId46" Type="http://schemas.openxmlformats.org/officeDocument/2006/relationships/customXml" Target="../ink/ink36.xml"/><Relationship Id="rId20" Type="http://schemas.openxmlformats.org/officeDocument/2006/relationships/customXml" Target="../ink/ink23.xml"/><Relationship Id="rId41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9" Type="http://schemas.openxmlformats.org/officeDocument/2006/relationships/image" Target="../media/image74.png"/><Relationship Id="rId21" Type="http://schemas.openxmlformats.org/officeDocument/2006/relationships/image" Target="../media/image65.png"/><Relationship Id="rId34" Type="http://schemas.openxmlformats.org/officeDocument/2006/relationships/customXml" Target="../ink/ink50.xml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6" Type="http://schemas.openxmlformats.org/officeDocument/2006/relationships/customXml" Target="../ink/ink41.xml"/><Relationship Id="rId20" Type="http://schemas.openxmlformats.org/officeDocument/2006/relationships/customXml" Target="../ink/ink43.xml"/><Relationship Id="rId29" Type="http://schemas.openxmlformats.org/officeDocument/2006/relationships/image" Target="../media/image69.png"/><Relationship Id="rId41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62.png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37" Type="http://schemas.openxmlformats.org/officeDocument/2006/relationships/image" Target="../media/image73.png"/><Relationship Id="rId40" Type="http://schemas.openxmlformats.org/officeDocument/2006/relationships/customXml" Target="../ink/ink53.xml"/><Relationship Id="rId5" Type="http://schemas.openxmlformats.org/officeDocument/2006/relationships/image" Target="../media/image18.svg"/><Relationship Id="rId15" Type="http://schemas.openxmlformats.org/officeDocument/2006/relationships/image" Target="../media/image63.png"/><Relationship Id="rId23" Type="http://schemas.openxmlformats.org/officeDocument/2006/relationships/image" Target="../media/image66.png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10" Type="http://schemas.openxmlformats.org/officeDocument/2006/relationships/customXml" Target="../ink/ink38.xml"/><Relationship Id="rId19" Type="http://schemas.openxmlformats.org/officeDocument/2006/relationships/image" Target="../media/image52.png"/><Relationship Id="rId31" Type="http://schemas.openxmlformats.org/officeDocument/2006/relationships/image" Target="../media/image70.png"/><Relationship Id="rId4" Type="http://schemas.openxmlformats.org/officeDocument/2006/relationships/image" Target="../media/image17.png"/><Relationship Id="rId9" Type="http://schemas.openxmlformats.org/officeDocument/2006/relationships/image" Target="../media/image61.png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68.png"/><Relationship Id="rId30" Type="http://schemas.openxmlformats.org/officeDocument/2006/relationships/customXml" Target="../ink/ink48.xml"/><Relationship Id="rId35" Type="http://schemas.openxmlformats.org/officeDocument/2006/relationships/image" Target="../media/image72.png"/><Relationship Id="rId8" Type="http://schemas.openxmlformats.org/officeDocument/2006/relationships/customXml" Target="../ink/ink37.xml"/><Relationship Id="rId3" Type="http://schemas.openxmlformats.org/officeDocument/2006/relationships/image" Target="../media/image16.svg"/><Relationship Id="rId12" Type="http://schemas.openxmlformats.org/officeDocument/2006/relationships/customXml" Target="../ink/ink39.xml"/><Relationship Id="rId17" Type="http://schemas.openxmlformats.org/officeDocument/2006/relationships/image" Target="../media/image64.png"/><Relationship Id="rId25" Type="http://schemas.openxmlformats.org/officeDocument/2006/relationships/image" Target="../media/image67.png"/><Relationship Id="rId33" Type="http://schemas.openxmlformats.org/officeDocument/2006/relationships/image" Target="../media/image71.png"/><Relationship Id="rId38" Type="http://schemas.openxmlformats.org/officeDocument/2006/relationships/customXml" Target="../ink/ink5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9" Type="http://schemas.openxmlformats.org/officeDocument/2006/relationships/image" Target="../media/image80.png"/><Relationship Id="rId21" Type="http://schemas.openxmlformats.org/officeDocument/2006/relationships/image" Target="../media/image65.png"/><Relationship Id="rId34" Type="http://schemas.openxmlformats.org/officeDocument/2006/relationships/customXml" Target="../ink/ink67.xml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69.png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62.png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79.png"/><Relationship Id="rId40" Type="http://schemas.openxmlformats.org/officeDocument/2006/relationships/customXml" Target="../ink/ink70.xml"/><Relationship Id="rId5" Type="http://schemas.openxmlformats.org/officeDocument/2006/relationships/image" Target="../media/image18.svg"/><Relationship Id="rId15" Type="http://schemas.openxmlformats.org/officeDocument/2006/relationships/image" Target="../media/image63.png"/><Relationship Id="rId23" Type="http://schemas.openxmlformats.org/officeDocument/2006/relationships/image" Target="../media/image66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10" Type="http://schemas.openxmlformats.org/officeDocument/2006/relationships/customXml" Target="../ink/ink55.xml"/><Relationship Id="rId19" Type="http://schemas.openxmlformats.org/officeDocument/2006/relationships/image" Target="../media/image52.png"/><Relationship Id="rId31" Type="http://schemas.openxmlformats.org/officeDocument/2006/relationships/image" Target="../media/image76.png"/><Relationship Id="rId4" Type="http://schemas.openxmlformats.org/officeDocument/2006/relationships/image" Target="../media/image17.png"/><Relationship Id="rId9" Type="http://schemas.openxmlformats.org/officeDocument/2006/relationships/image" Target="../media/image61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68.png"/><Relationship Id="rId30" Type="http://schemas.openxmlformats.org/officeDocument/2006/relationships/customXml" Target="../ink/ink65.xml"/><Relationship Id="rId35" Type="http://schemas.openxmlformats.org/officeDocument/2006/relationships/image" Target="../media/image78.png"/><Relationship Id="rId8" Type="http://schemas.openxmlformats.org/officeDocument/2006/relationships/customXml" Target="../ink/ink54.xml"/><Relationship Id="rId3" Type="http://schemas.openxmlformats.org/officeDocument/2006/relationships/image" Target="../media/image16.svg"/><Relationship Id="rId12" Type="http://schemas.openxmlformats.org/officeDocument/2006/relationships/customXml" Target="../ink/ink56.xml"/><Relationship Id="rId17" Type="http://schemas.openxmlformats.org/officeDocument/2006/relationships/image" Target="../media/image64.png"/><Relationship Id="rId25" Type="http://schemas.openxmlformats.org/officeDocument/2006/relationships/image" Target="../media/image67.png"/><Relationship Id="rId33" Type="http://schemas.openxmlformats.org/officeDocument/2006/relationships/image" Target="../media/image77.png"/><Relationship Id="rId38" Type="http://schemas.openxmlformats.org/officeDocument/2006/relationships/customXml" Target="../ink/ink6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13" Type="http://schemas.openxmlformats.org/officeDocument/2006/relationships/image" Target="../media/image84.png"/><Relationship Id="rId18" Type="http://schemas.openxmlformats.org/officeDocument/2006/relationships/customXml" Target="../ink/ink76.xml"/><Relationship Id="rId26" Type="http://schemas.openxmlformats.org/officeDocument/2006/relationships/customXml" Target="../ink/ink80.xml"/><Relationship Id="rId3" Type="http://schemas.openxmlformats.org/officeDocument/2006/relationships/image" Target="../media/image16.svg"/><Relationship Id="rId21" Type="http://schemas.openxmlformats.org/officeDocument/2006/relationships/image" Target="../media/image88.png"/><Relationship Id="rId7" Type="http://schemas.openxmlformats.org/officeDocument/2006/relationships/image" Target="../media/image24.svg"/><Relationship Id="rId12" Type="http://schemas.openxmlformats.org/officeDocument/2006/relationships/customXml" Target="../ink/ink73.xml"/><Relationship Id="rId17" Type="http://schemas.openxmlformats.org/officeDocument/2006/relationships/image" Target="../media/image86.png"/><Relationship Id="rId25" Type="http://schemas.openxmlformats.org/officeDocument/2006/relationships/image" Target="../media/image90.png"/><Relationship Id="rId2" Type="http://schemas.openxmlformats.org/officeDocument/2006/relationships/image" Target="../media/image15.png"/><Relationship Id="rId16" Type="http://schemas.openxmlformats.org/officeDocument/2006/relationships/customXml" Target="../ink/ink75.xml"/><Relationship Id="rId20" Type="http://schemas.openxmlformats.org/officeDocument/2006/relationships/customXml" Target="../ink/ink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83.png"/><Relationship Id="rId24" Type="http://schemas.openxmlformats.org/officeDocument/2006/relationships/customXml" Target="../ink/ink79.xml"/><Relationship Id="rId5" Type="http://schemas.openxmlformats.org/officeDocument/2006/relationships/image" Target="../media/image18.svg"/><Relationship Id="rId15" Type="http://schemas.openxmlformats.org/officeDocument/2006/relationships/image" Target="../media/image85.png"/><Relationship Id="rId23" Type="http://schemas.openxmlformats.org/officeDocument/2006/relationships/image" Target="../media/image89.png"/><Relationship Id="rId10" Type="http://schemas.openxmlformats.org/officeDocument/2006/relationships/customXml" Target="../ink/ink72.xml"/><Relationship Id="rId19" Type="http://schemas.openxmlformats.org/officeDocument/2006/relationships/image" Target="../media/image87.png"/><Relationship Id="rId4" Type="http://schemas.openxmlformats.org/officeDocument/2006/relationships/image" Target="../media/image17.png"/><Relationship Id="rId9" Type="http://schemas.openxmlformats.org/officeDocument/2006/relationships/image" Target="../media/image82.png"/><Relationship Id="rId14" Type="http://schemas.openxmlformats.org/officeDocument/2006/relationships/customXml" Target="../ink/ink74.xml"/><Relationship Id="rId22" Type="http://schemas.openxmlformats.org/officeDocument/2006/relationships/customXml" Target="../ink/ink78.xml"/><Relationship Id="rId27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customXml" Target="../ink/ink86.xml"/><Relationship Id="rId26" Type="http://schemas.openxmlformats.org/officeDocument/2006/relationships/customXml" Target="../ink/ink90.xml"/><Relationship Id="rId39" Type="http://schemas.openxmlformats.org/officeDocument/2006/relationships/image" Target="../media/image107.png"/><Relationship Id="rId21" Type="http://schemas.openxmlformats.org/officeDocument/2006/relationships/image" Target="../media/image98.png"/><Relationship Id="rId34" Type="http://schemas.openxmlformats.org/officeDocument/2006/relationships/customXml" Target="../ink/ink94.xml"/><Relationship Id="rId42" Type="http://schemas.openxmlformats.org/officeDocument/2006/relationships/customXml" Target="../ink/ink98.xml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6" Type="http://schemas.openxmlformats.org/officeDocument/2006/relationships/customXml" Target="../ink/ink85.xml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93.png"/><Relationship Id="rId24" Type="http://schemas.openxmlformats.org/officeDocument/2006/relationships/customXml" Target="../ink/ink89.xml"/><Relationship Id="rId32" Type="http://schemas.openxmlformats.org/officeDocument/2006/relationships/customXml" Target="../ink/ink93.xml"/><Relationship Id="rId37" Type="http://schemas.openxmlformats.org/officeDocument/2006/relationships/image" Target="../media/image106.png"/><Relationship Id="rId40" Type="http://schemas.openxmlformats.org/officeDocument/2006/relationships/customXml" Target="../ink/ink97.xml"/><Relationship Id="rId45" Type="http://schemas.openxmlformats.org/officeDocument/2006/relationships/image" Target="../media/image110.png"/><Relationship Id="rId5" Type="http://schemas.openxmlformats.org/officeDocument/2006/relationships/image" Target="../media/image18.svg"/><Relationship Id="rId15" Type="http://schemas.openxmlformats.org/officeDocument/2006/relationships/image" Target="../media/image95.png"/><Relationship Id="rId23" Type="http://schemas.openxmlformats.org/officeDocument/2006/relationships/image" Target="../media/image99.png"/><Relationship Id="rId28" Type="http://schemas.openxmlformats.org/officeDocument/2006/relationships/customXml" Target="../ink/ink91.xml"/><Relationship Id="rId36" Type="http://schemas.openxmlformats.org/officeDocument/2006/relationships/customXml" Target="../ink/ink95.xml"/><Relationship Id="rId10" Type="http://schemas.openxmlformats.org/officeDocument/2006/relationships/customXml" Target="../ink/ink82.xml"/><Relationship Id="rId19" Type="http://schemas.openxmlformats.org/officeDocument/2006/relationships/image" Target="../media/image97.png"/><Relationship Id="rId31" Type="http://schemas.openxmlformats.org/officeDocument/2006/relationships/image" Target="../media/image103.png"/><Relationship Id="rId44" Type="http://schemas.openxmlformats.org/officeDocument/2006/relationships/customXml" Target="../ink/ink99.xml"/><Relationship Id="rId4" Type="http://schemas.openxmlformats.org/officeDocument/2006/relationships/image" Target="../media/image17.png"/><Relationship Id="rId9" Type="http://schemas.openxmlformats.org/officeDocument/2006/relationships/image" Target="../media/image92.png"/><Relationship Id="rId14" Type="http://schemas.openxmlformats.org/officeDocument/2006/relationships/customXml" Target="../ink/ink84.xml"/><Relationship Id="rId22" Type="http://schemas.openxmlformats.org/officeDocument/2006/relationships/customXml" Target="../ink/ink88.xml"/><Relationship Id="rId27" Type="http://schemas.openxmlformats.org/officeDocument/2006/relationships/image" Target="../media/image101.png"/><Relationship Id="rId30" Type="http://schemas.openxmlformats.org/officeDocument/2006/relationships/customXml" Target="../ink/ink92.xml"/><Relationship Id="rId35" Type="http://schemas.openxmlformats.org/officeDocument/2006/relationships/image" Target="../media/image105.png"/><Relationship Id="rId43" Type="http://schemas.openxmlformats.org/officeDocument/2006/relationships/image" Target="../media/image109.png"/><Relationship Id="rId8" Type="http://schemas.openxmlformats.org/officeDocument/2006/relationships/customXml" Target="../ink/ink81.xml"/><Relationship Id="rId3" Type="http://schemas.openxmlformats.org/officeDocument/2006/relationships/image" Target="../media/image16.svg"/><Relationship Id="rId12" Type="http://schemas.openxmlformats.org/officeDocument/2006/relationships/customXml" Target="../ink/ink83.xml"/><Relationship Id="rId17" Type="http://schemas.openxmlformats.org/officeDocument/2006/relationships/image" Target="../media/image96.png"/><Relationship Id="rId25" Type="http://schemas.openxmlformats.org/officeDocument/2006/relationships/image" Target="../media/image100.png"/><Relationship Id="rId33" Type="http://schemas.openxmlformats.org/officeDocument/2006/relationships/image" Target="../media/image104.png"/><Relationship Id="rId38" Type="http://schemas.openxmlformats.org/officeDocument/2006/relationships/customXml" Target="../ink/ink96.xml"/><Relationship Id="rId20" Type="http://schemas.openxmlformats.org/officeDocument/2006/relationships/customXml" Target="../ink/ink87.xml"/><Relationship Id="rId41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9.xml"/><Relationship Id="rId21" Type="http://schemas.openxmlformats.org/officeDocument/2006/relationships/image" Target="../media/image114.png"/><Relationship Id="rId42" Type="http://schemas.openxmlformats.org/officeDocument/2006/relationships/customXml" Target="../ink/ink117.xml"/><Relationship Id="rId47" Type="http://schemas.openxmlformats.org/officeDocument/2006/relationships/image" Target="../media/image125.png"/><Relationship Id="rId63" Type="http://schemas.openxmlformats.org/officeDocument/2006/relationships/image" Target="../media/image133.png"/><Relationship Id="rId68" Type="http://schemas.openxmlformats.org/officeDocument/2006/relationships/customXml" Target="../ink/ink130.xml"/><Relationship Id="rId84" Type="http://schemas.openxmlformats.org/officeDocument/2006/relationships/customXml" Target="../ink/ink138.xml"/><Relationship Id="rId89" Type="http://schemas.openxmlformats.org/officeDocument/2006/relationships/image" Target="../media/image145.png"/><Relationship Id="rId16" Type="http://schemas.openxmlformats.org/officeDocument/2006/relationships/customXml" Target="../ink/ink104.xml"/><Relationship Id="rId11" Type="http://schemas.openxmlformats.org/officeDocument/2006/relationships/image" Target="../media/image93.png"/><Relationship Id="rId32" Type="http://schemas.openxmlformats.org/officeDocument/2006/relationships/customXml" Target="../ink/ink112.xml"/><Relationship Id="rId37" Type="http://schemas.openxmlformats.org/officeDocument/2006/relationships/image" Target="../media/image120.png"/><Relationship Id="rId53" Type="http://schemas.openxmlformats.org/officeDocument/2006/relationships/image" Target="../media/image128.png"/><Relationship Id="rId58" Type="http://schemas.openxmlformats.org/officeDocument/2006/relationships/customXml" Target="../ink/ink125.xml"/><Relationship Id="rId74" Type="http://schemas.openxmlformats.org/officeDocument/2006/relationships/customXml" Target="../ink/ink133.xml"/><Relationship Id="rId79" Type="http://schemas.openxmlformats.org/officeDocument/2006/relationships/image" Target="../media/image141.png"/><Relationship Id="rId5" Type="http://schemas.openxmlformats.org/officeDocument/2006/relationships/image" Target="../media/image18.svg"/><Relationship Id="rId90" Type="http://schemas.openxmlformats.org/officeDocument/2006/relationships/customXml" Target="../ink/ink141.xml"/><Relationship Id="rId95" Type="http://schemas.openxmlformats.org/officeDocument/2006/relationships/image" Target="../media/image148.png"/><Relationship Id="rId22" Type="http://schemas.openxmlformats.org/officeDocument/2006/relationships/customXml" Target="../ink/ink107.xml"/><Relationship Id="rId27" Type="http://schemas.openxmlformats.org/officeDocument/2006/relationships/image" Target="../media/image117.png"/><Relationship Id="rId43" Type="http://schemas.openxmlformats.org/officeDocument/2006/relationships/image" Target="../media/image123.png"/><Relationship Id="rId48" Type="http://schemas.openxmlformats.org/officeDocument/2006/relationships/customXml" Target="../ink/ink120.xml"/><Relationship Id="rId64" Type="http://schemas.openxmlformats.org/officeDocument/2006/relationships/customXml" Target="../ink/ink128.xml"/><Relationship Id="rId69" Type="http://schemas.openxmlformats.org/officeDocument/2006/relationships/image" Target="../media/image136.png"/><Relationship Id="rId80" Type="http://schemas.openxmlformats.org/officeDocument/2006/relationships/customXml" Target="../ink/ink136.xml"/><Relationship Id="rId85" Type="http://schemas.openxmlformats.org/officeDocument/2006/relationships/image" Target="../media/image143.png"/><Relationship Id="rId12" Type="http://schemas.openxmlformats.org/officeDocument/2006/relationships/customXml" Target="../ink/ink102.xml"/><Relationship Id="rId17" Type="http://schemas.openxmlformats.org/officeDocument/2006/relationships/image" Target="../media/image112.png"/><Relationship Id="rId25" Type="http://schemas.openxmlformats.org/officeDocument/2006/relationships/image" Target="../media/image116.png"/><Relationship Id="rId33" Type="http://schemas.openxmlformats.org/officeDocument/2006/relationships/image" Target="../media/image119.png"/><Relationship Id="rId38" Type="http://schemas.openxmlformats.org/officeDocument/2006/relationships/customXml" Target="../ink/ink115.xml"/><Relationship Id="rId46" Type="http://schemas.openxmlformats.org/officeDocument/2006/relationships/customXml" Target="../ink/ink119.xml"/><Relationship Id="rId59" Type="http://schemas.openxmlformats.org/officeDocument/2006/relationships/image" Target="../media/image131.png"/><Relationship Id="rId67" Type="http://schemas.openxmlformats.org/officeDocument/2006/relationships/image" Target="../media/image135.png"/><Relationship Id="rId20" Type="http://schemas.openxmlformats.org/officeDocument/2006/relationships/customXml" Target="../ink/ink106.xml"/><Relationship Id="rId41" Type="http://schemas.openxmlformats.org/officeDocument/2006/relationships/image" Target="../media/image122.png"/><Relationship Id="rId54" Type="http://schemas.openxmlformats.org/officeDocument/2006/relationships/customXml" Target="../ink/ink123.xml"/><Relationship Id="rId62" Type="http://schemas.openxmlformats.org/officeDocument/2006/relationships/customXml" Target="../ink/ink127.xml"/><Relationship Id="rId70" Type="http://schemas.openxmlformats.org/officeDocument/2006/relationships/customXml" Target="../ink/ink131.xml"/><Relationship Id="rId75" Type="http://schemas.openxmlformats.org/officeDocument/2006/relationships/image" Target="../media/image139.png"/><Relationship Id="rId83" Type="http://schemas.openxmlformats.org/officeDocument/2006/relationships/image" Target="../media/image142.png"/><Relationship Id="rId88" Type="http://schemas.openxmlformats.org/officeDocument/2006/relationships/customXml" Target="../ink/ink140.xml"/><Relationship Id="rId91" Type="http://schemas.openxmlformats.org/officeDocument/2006/relationships/image" Target="../media/image146.png"/><Relationship Id="rId96" Type="http://schemas.openxmlformats.org/officeDocument/2006/relationships/customXml" Target="../ink/ink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customXml" Target="../ink/ink110.xml"/><Relationship Id="rId36" Type="http://schemas.openxmlformats.org/officeDocument/2006/relationships/customXml" Target="../ink/ink114.xml"/><Relationship Id="rId49" Type="http://schemas.openxmlformats.org/officeDocument/2006/relationships/image" Target="../media/image126.png"/><Relationship Id="rId57" Type="http://schemas.openxmlformats.org/officeDocument/2006/relationships/image" Target="../media/image130.png"/><Relationship Id="rId10" Type="http://schemas.openxmlformats.org/officeDocument/2006/relationships/customXml" Target="../ink/ink101.xml"/><Relationship Id="rId31" Type="http://schemas.openxmlformats.org/officeDocument/2006/relationships/image" Target="../media/image118.png"/><Relationship Id="rId44" Type="http://schemas.openxmlformats.org/officeDocument/2006/relationships/customXml" Target="../ink/ink118.xml"/><Relationship Id="rId52" Type="http://schemas.openxmlformats.org/officeDocument/2006/relationships/customXml" Target="../ink/ink122.xml"/><Relationship Id="rId60" Type="http://schemas.openxmlformats.org/officeDocument/2006/relationships/customXml" Target="../ink/ink126.xml"/><Relationship Id="rId65" Type="http://schemas.openxmlformats.org/officeDocument/2006/relationships/image" Target="../media/image134.png"/><Relationship Id="rId73" Type="http://schemas.openxmlformats.org/officeDocument/2006/relationships/image" Target="../media/image138.png"/><Relationship Id="rId78" Type="http://schemas.openxmlformats.org/officeDocument/2006/relationships/customXml" Target="../ink/ink135.xml"/><Relationship Id="rId81" Type="http://schemas.openxmlformats.org/officeDocument/2006/relationships/image" Target="../media/image37.png"/><Relationship Id="rId86" Type="http://schemas.openxmlformats.org/officeDocument/2006/relationships/customXml" Target="../ink/ink139.xml"/><Relationship Id="rId94" Type="http://schemas.openxmlformats.org/officeDocument/2006/relationships/customXml" Target="../ink/ink143.xml"/><Relationship Id="rId99" Type="http://schemas.openxmlformats.org/officeDocument/2006/relationships/image" Target="../media/image150.png"/><Relationship Id="rId101" Type="http://schemas.openxmlformats.org/officeDocument/2006/relationships/image" Target="../media/image151.png"/><Relationship Id="rId4" Type="http://schemas.openxmlformats.org/officeDocument/2006/relationships/image" Target="../media/image17.png"/><Relationship Id="rId9" Type="http://schemas.openxmlformats.org/officeDocument/2006/relationships/image" Target="../media/image92.png"/><Relationship Id="rId13" Type="http://schemas.openxmlformats.org/officeDocument/2006/relationships/image" Target="../media/image94.png"/><Relationship Id="rId18" Type="http://schemas.openxmlformats.org/officeDocument/2006/relationships/customXml" Target="../ink/ink105.xml"/><Relationship Id="rId39" Type="http://schemas.openxmlformats.org/officeDocument/2006/relationships/image" Target="../media/image121.png"/><Relationship Id="rId34" Type="http://schemas.openxmlformats.org/officeDocument/2006/relationships/customXml" Target="../ink/ink113.xml"/><Relationship Id="rId50" Type="http://schemas.openxmlformats.org/officeDocument/2006/relationships/customXml" Target="../ink/ink121.xml"/><Relationship Id="rId55" Type="http://schemas.openxmlformats.org/officeDocument/2006/relationships/image" Target="../media/image129.png"/><Relationship Id="rId76" Type="http://schemas.openxmlformats.org/officeDocument/2006/relationships/customXml" Target="../ink/ink134.xml"/><Relationship Id="rId97" Type="http://schemas.openxmlformats.org/officeDocument/2006/relationships/image" Target="../media/image149.png"/><Relationship Id="rId7" Type="http://schemas.openxmlformats.org/officeDocument/2006/relationships/image" Target="../media/image24.svg"/><Relationship Id="rId71" Type="http://schemas.openxmlformats.org/officeDocument/2006/relationships/image" Target="../media/image137.png"/><Relationship Id="rId92" Type="http://schemas.openxmlformats.org/officeDocument/2006/relationships/customXml" Target="../ink/ink142.xml"/><Relationship Id="rId2" Type="http://schemas.openxmlformats.org/officeDocument/2006/relationships/image" Target="../media/image15.png"/><Relationship Id="rId29" Type="http://schemas.openxmlformats.org/officeDocument/2006/relationships/image" Target="../media/image102.png"/><Relationship Id="rId24" Type="http://schemas.openxmlformats.org/officeDocument/2006/relationships/customXml" Target="../ink/ink108.xml"/><Relationship Id="rId40" Type="http://schemas.openxmlformats.org/officeDocument/2006/relationships/customXml" Target="../ink/ink116.xml"/><Relationship Id="rId45" Type="http://schemas.openxmlformats.org/officeDocument/2006/relationships/image" Target="../media/image124.png"/><Relationship Id="rId66" Type="http://schemas.openxmlformats.org/officeDocument/2006/relationships/customXml" Target="../ink/ink129.xml"/><Relationship Id="rId87" Type="http://schemas.openxmlformats.org/officeDocument/2006/relationships/image" Target="../media/image144.png"/><Relationship Id="rId61" Type="http://schemas.openxmlformats.org/officeDocument/2006/relationships/image" Target="../media/image132.png"/><Relationship Id="rId82" Type="http://schemas.openxmlformats.org/officeDocument/2006/relationships/customXml" Target="../ink/ink137.xml"/><Relationship Id="rId19" Type="http://schemas.openxmlformats.org/officeDocument/2006/relationships/image" Target="../media/image113.png"/><Relationship Id="rId14" Type="http://schemas.openxmlformats.org/officeDocument/2006/relationships/customXml" Target="../ink/ink103.xml"/><Relationship Id="rId30" Type="http://schemas.openxmlformats.org/officeDocument/2006/relationships/customXml" Target="../ink/ink111.xml"/><Relationship Id="rId35" Type="http://schemas.openxmlformats.org/officeDocument/2006/relationships/image" Target="../media/image105.png"/><Relationship Id="rId56" Type="http://schemas.openxmlformats.org/officeDocument/2006/relationships/customXml" Target="../ink/ink124.xml"/><Relationship Id="rId77" Type="http://schemas.openxmlformats.org/officeDocument/2006/relationships/image" Target="../media/image140.png"/><Relationship Id="rId100" Type="http://schemas.openxmlformats.org/officeDocument/2006/relationships/customXml" Target="../ink/ink146.xml"/><Relationship Id="rId8" Type="http://schemas.openxmlformats.org/officeDocument/2006/relationships/customXml" Target="../ink/ink100.xml"/><Relationship Id="rId51" Type="http://schemas.openxmlformats.org/officeDocument/2006/relationships/image" Target="../media/image127.png"/><Relationship Id="rId72" Type="http://schemas.openxmlformats.org/officeDocument/2006/relationships/customXml" Target="../ink/ink132.xml"/><Relationship Id="rId93" Type="http://schemas.openxmlformats.org/officeDocument/2006/relationships/image" Target="../media/image147.png"/><Relationship Id="rId98" Type="http://schemas.openxmlformats.org/officeDocument/2006/relationships/customXml" Target="../ink/ink145.xml"/><Relationship Id="rId3" Type="http://schemas.openxmlformats.org/officeDocument/2006/relationships/image" Target="../media/image16.sv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6.xml"/><Relationship Id="rId21" Type="http://schemas.openxmlformats.org/officeDocument/2006/relationships/image" Target="../media/image114.png"/><Relationship Id="rId42" Type="http://schemas.openxmlformats.org/officeDocument/2006/relationships/customXml" Target="../ink/ink164.xml"/><Relationship Id="rId47" Type="http://schemas.openxmlformats.org/officeDocument/2006/relationships/image" Target="../media/image152.png"/><Relationship Id="rId63" Type="http://schemas.openxmlformats.org/officeDocument/2006/relationships/image" Target="../media/image160.png"/><Relationship Id="rId68" Type="http://schemas.openxmlformats.org/officeDocument/2006/relationships/customXml" Target="../ink/ink177.xml"/><Relationship Id="rId84" Type="http://schemas.openxmlformats.org/officeDocument/2006/relationships/customXml" Target="../ink/ink185.xml"/><Relationship Id="rId89" Type="http://schemas.openxmlformats.org/officeDocument/2006/relationships/image" Target="../media/image145.png"/><Relationship Id="rId16" Type="http://schemas.openxmlformats.org/officeDocument/2006/relationships/customXml" Target="../ink/ink151.xml"/><Relationship Id="rId107" Type="http://schemas.openxmlformats.org/officeDocument/2006/relationships/image" Target="../media/image175.png"/><Relationship Id="rId11" Type="http://schemas.openxmlformats.org/officeDocument/2006/relationships/image" Target="../media/image93.png"/><Relationship Id="rId32" Type="http://schemas.openxmlformats.org/officeDocument/2006/relationships/customXml" Target="../ink/ink159.xml"/><Relationship Id="rId37" Type="http://schemas.openxmlformats.org/officeDocument/2006/relationships/image" Target="../media/image120.png"/><Relationship Id="rId53" Type="http://schemas.openxmlformats.org/officeDocument/2006/relationships/image" Target="../media/image155.png"/><Relationship Id="rId58" Type="http://schemas.openxmlformats.org/officeDocument/2006/relationships/customXml" Target="../ink/ink172.xml"/><Relationship Id="rId74" Type="http://schemas.openxmlformats.org/officeDocument/2006/relationships/customXml" Target="../ink/ink180.xml"/><Relationship Id="rId79" Type="http://schemas.openxmlformats.org/officeDocument/2006/relationships/image" Target="../media/image167.png"/><Relationship Id="rId102" Type="http://schemas.openxmlformats.org/officeDocument/2006/relationships/customXml" Target="../ink/ink194.xml"/><Relationship Id="rId5" Type="http://schemas.openxmlformats.org/officeDocument/2006/relationships/image" Target="../media/image18.svg"/><Relationship Id="rId90" Type="http://schemas.openxmlformats.org/officeDocument/2006/relationships/customXml" Target="../ink/ink188.xml"/><Relationship Id="rId95" Type="http://schemas.openxmlformats.org/officeDocument/2006/relationships/image" Target="../media/image171.png"/><Relationship Id="rId22" Type="http://schemas.openxmlformats.org/officeDocument/2006/relationships/customXml" Target="../ink/ink154.xml"/><Relationship Id="rId27" Type="http://schemas.openxmlformats.org/officeDocument/2006/relationships/image" Target="../media/image117.png"/><Relationship Id="rId43" Type="http://schemas.openxmlformats.org/officeDocument/2006/relationships/image" Target="../media/image123.png"/><Relationship Id="rId48" Type="http://schemas.openxmlformats.org/officeDocument/2006/relationships/customXml" Target="../ink/ink167.xml"/><Relationship Id="rId64" Type="http://schemas.openxmlformats.org/officeDocument/2006/relationships/customXml" Target="../ink/ink175.xml"/><Relationship Id="rId69" Type="http://schemas.openxmlformats.org/officeDocument/2006/relationships/image" Target="../media/image163.png"/><Relationship Id="rId80" Type="http://schemas.openxmlformats.org/officeDocument/2006/relationships/customXml" Target="../ink/ink183.xml"/><Relationship Id="rId85" Type="http://schemas.openxmlformats.org/officeDocument/2006/relationships/image" Target="../media/image168.png"/><Relationship Id="rId12" Type="http://schemas.openxmlformats.org/officeDocument/2006/relationships/customXml" Target="../ink/ink149.xml"/><Relationship Id="rId17" Type="http://schemas.openxmlformats.org/officeDocument/2006/relationships/image" Target="../media/image112.png"/><Relationship Id="rId33" Type="http://schemas.openxmlformats.org/officeDocument/2006/relationships/image" Target="../media/image119.png"/><Relationship Id="rId38" Type="http://schemas.openxmlformats.org/officeDocument/2006/relationships/customXml" Target="../ink/ink162.xml"/><Relationship Id="rId59" Type="http://schemas.openxmlformats.org/officeDocument/2006/relationships/image" Target="../media/image158.png"/><Relationship Id="rId103" Type="http://schemas.openxmlformats.org/officeDocument/2006/relationships/image" Target="../media/image173.png"/><Relationship Id="rId20" Type="http://schemas.openxmlformats.org/officeDocument/2006/relationships/customXml" Target="../ink/ink153.xml"/><Relationship Id="rId41" Type="http://schemas.openxmlformats.org/officeDocument/2006/relationships/image" Target="../media/image122.png"/><Relationship Id="rId54" Type="http://schemas.openxmlformats.org/officeDocument/2006/relationships/customXml" Target="../ink/ink170.xml"/><Relationship Id="rId62" Type="http://schemas.openxmlformats.org/officeDocument/2006/relationships/customXml" Target="../ink/ink174.xml"/><Relationship Id="rId70" Type="http://schemas.openxmlformats.org/officeDocument/2006/relationships/customXml" Target="../ink/ink178.xml"/><Relationship Id="rId75" Type="http://schemas.openxmlformats.org/officeDocument/2006/relationships/image" Target="../media/image165.png"/><Relationship Id="rId83" Type="http://schemas.openxmlformats.org/officeDocument/2006/relationships/image" Target="../media/image142.png"/><Relationship Id="rId88" Type="http://schemas.openxmlformats.org/officeDocument/2006/relationships/customXml" Target="../ink/ink187.xml"/><Relationship Id="rId91" Type="http://schemas.openxmlformats.org/officeDocument/2006/relationships/image" Target="../media/image170.png"/><Relationship Id="rId96" Type="http://schemas.openxmlformats.org/officeDocument/2006/relationships/customXml" Target="../ink/ink1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customXml" Target="../ink/ink157.xml"/><Relationship Id="rId36" Type="http://schemas.openxmlformats.org/officeDocument/2006/relationships/customXml" Target="../ink/ink161.xml"/><Relationship Id="rId49" Type="http://schemas.openxmlformats.org/officeDocument/2006/relationships/image" Target="../media/image153.png"/><Relationship Id="rId57" Type="http://schemas.openxmlformats.org/officeDocument/2006/relationships/image" Target="../media/image157.png"/><Relationship Id="rId106" Type="http://schemas.openxmlformats.org/officeDocument/2006/relationships/customXml" Target="../ink/ink196.xml"/><Relationship Id="rId10" Type="http://schemas.openxmlformats.org/officeDocument/2006/relationships/customXml" Target="../ink/ink148.xml"/><Relationship Id="rId31" Type="http://schemas.openxmlformats.org/officeDocument/2006/relationships/image" Target="../media/image118.png"/><Relationship Id="rId44" Type="http://schemas.openxmlformats.org/officeDocument/2006/relationships/customXml" Target="../ink/ink165.xml"/><Relationship Id="rId52" Type="http://schemas.openxmlformats.org/officeDocument/2006/relationships/customXml" Target="../ink/ink169.xml"/><Relationship Id="rId60" Type="http://schemas.openxmlformats.org/officeDocument/2006/relationships/customXml" Target="../ink/ink173.xml"/><Relationship Id="rId65" Type="http://schemas.openxmlformats.org/officeDocument/2006/relationships/image" Target="../media/image161.png"/><Relationship Id="rId73" Type="http://schemas.openxmlformats.org/officeDocument/2006/relationships/image" Target="../media/image138.png"/><Relationship Id="rId78" Type="http://schemas.openxmlformats.org/officeDocument/2006/relationships/customXml" Target="../ink/ink182.xml"/><Relationship Id="rId81" Type="http://schemas.openxmlformats.org/officeDocument/2006/relationships/image" Target="../media/image37.png"/><Relationship Id="rId86" Type="http://schemas.openxmlformats.org/officeDocument/2006/relationships/customXml" Target="../ink/ink186.xml"/><Relationship Id="rId94" Type="http://schemas.openxmlformats.org/officeDocument/2006/relationships/customXml" Target="../ink/ink190.xml"/><Relationship Id="rId99" Type="http://schemas.openxmlformats.org/officeDocument/2006/relationships/image" Target="../media/image150.png"/><Relationship Id="rId101" Type="http://schemas.openxmlformats.org/officeDocument/2006/relationships/image" Target="../media/image172.png"/><Relationship Id="rId4" Type="http://schemas.openxmlformats.org/officeDocument/2006/relationships/image" Target="../media/image17.png"/><Relationship Id="rId9" Type="http://schemas.openxmlformats.org/officeDocument/2006/relationships/image" Target="../media/image92.png"/><Relationship Id="rId13" Type="http://schemas.openxmlformats.org/officeDocument/2006/relationships/image" Target="../media/image94.png"/><Relationship Id="rId18" Type="http://schemas.openxmlformats.org/officeDocument/2006/relationships/customXml" Target="../ink/ink152.xml"/><Relationship Id="rId39" Type="http://schemas.openxmlformats.org/officeDocument/2006/relationships/image" Target="../media/image121.png"/><Relationship Id="rId34" Type="http://schemas.openxmlformats.org/officeDocument/2006/relationships/customXml" Target="../ink/ink160.xml"/><Relationship Id="rId50" Type="http://schemas.openxmlformats.org/officeDocument/2006/relationships/customXml" Target="../ink/ink168.xml"/><Relationship Id="rId55" Type="http://schemas.openxmlformats.org/officeDocument/2006/relationships/image" Target="../media/image156.png"/><Relationship Id="rId76" Type="http://schemas.openxmlformats.org/officeDocument/2006/relationships/customXml" Target="../ink/ink181.xml"/><Relationship Id="rId97" Type="http://schemas.openxmlformats.org/officeDocument/2006/relationships/image" Target="../media/image149.png"/><Relationship Id="rId104" Type="http://schemas.openxmlformats.org/officeDocument/2006/relationships/customXml" Target="../ink/ink195.xml"/><Relationship Id="rId7" Type="http://schemas.openxmlformats.org/officeDocument/2006/relationships/image" Target="../media/image24.svg"/><Relationship Id="rId71" Type="http://schemas.openxmlformats.org/officeDocument/2006/relationships/image" Target="../media/image164.png"/><Relationship Id="rId92" Type="http://schemas.openxmlformats.org/officeDocument/2006/relationships/customXml" Target="../ink/ink189.xml"/><Relationship Id="rId2" Type="http://schemas.openxmlformats.org/officeDocument/2006/relationships/image" Target="../media/image15.png"/><Relationship Id="rId29" Type="http://schemas.openxmlformats.org/officeDocument/2006/relationships/image" Target="../media/image102.png"/><Relationship Id="rId24" Type="http://schemas.openxmlformats.org/officeDocument/2006/relationships/customXml" Target="../ink/ink155.xml"/><Relationship Id="rId40" Type="http://schemas.openxmlformats.org/officeDocument/2006/relationships/customXml" Target="../ink/ink163.xml"/><Relationship Id="rId45" Type="http://schemas.openxmlformats.org/officeDocument/2006/relationships/image" Target="../media/image124.png"/><Relationship Id="rId66" Type="http://schemas.openxmlformats.org/officeDocument/2006/relationships/customXml" Target="../ink/ink176.xml"/><Relationship Id="rId87" Type="http://schemas.openxmlformats.org/officeDocument/2006/relationships/image" Target="../media/image169.png"/><Relationship Id="rId61" Type="http://schemas.openxmlformats.org/officeDocument/2006/relationships/image" Target="../media/image159.png"/><Relationship Id="rId82" Type="http://schemas.openxmlformats.org/officeDocument/2006/relationships/customXml" Target="../ink/ink184.xml"/><Relationship Id="rId19" Type="http://schemas.openxmlformats.org/officeDocument/2006/relationships/image" Target="../media/image113.png"/><Relationship Id="rId14" Type="http://schemas.openxmlformats.org/officeDocument/2006/relationships/customXml" Target="../ink/ink150.xml"/><Relationship Id="rId30" Type="http://schemas.openxmlformats.org/officeDocument/2006/relationships/customXml" Target="../ink/ink158.xml"/><Relationship Id="rId35" Type="http://schemas.openxmlformats.org/officeDocument/2006/relationships/image" Target="../media/image105.png"/><Relationship Id="rId56" Type="http://schemas.openxmlformats.org/officeDocument/2006/relationships/customXml" Target="../ink/ink171.xml"/><Relationship Id="rId77" Type="http://schemas.openxmlformats.org/officeDocument/2006/relationships/image" Target="../media/image166.png"/><Relationship Id="rId100" Type="http://schemas.openxmlformats.org/officeDocument/2006/relationships/customXml" Target="../ink/ink193.xml"/><Relationship Id="rId105" Type="http://schemas.openxmlformats.org/officeDocument/2006/relationships/image" Target="../media/image174.png"/><Relationship Id="rId8" Type="http://schemas.openxmlformats.org/officeDocument/2006/relationships/customXml" Target="../ink/ink147.xml"/><Relationship Id="rId51" Type="http://schemas.openxmlformats.org/officeDocument/2006/relationships/image" Target="../media/image154.png"/><Relationship Id="rId72" Type="http://schemas.openxmlformats.org/officeDocument/2006/relationships/customXml" Target="../ink/ink179.xml"/><Relationship Id="rId93" Type="http://schemas.openxmlformats.org/officeDocument/2006/relationships/image" Target="../media/image147.png"/><Relationship Id="rId98" Type="http://schemas.openxmlformats.org/officeDocument/2006/relationships/customXml" Target="../ink/ink192.xml"/><Relationship Id="rId3" Type="http://schemas.openxmlformats.org/officeDocument/2006/relationships/image" Target="../media/image16.svg"/><Relationship Id="rId25" Type="http://schemas.openxmlformats.org/officeDocument/2006/relationships/image" Target="../media/image116.png"/><Relationship Id="rId46" Type="http://schemas.openxmlformats.org/officeDocument/2006/relationships/customXml" Target="../ink/ink166.xml"/><Relationship Id="rId67" Type="http://schemas.openxmlformats.org/officeDocument/2006/relationships/image" Target="../media/image1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6.xml"/><Relationship Id="rId21" Type="http://schemas.openxmlformats.org/officeDocument/2006/relationships/image" Target="../media/image114.png"/><Relationship Id="rId42" Type="http://schemas.openxmlformats.org/officeDocument/2006/relationships/customXml" Target="../ink/ink214.xml"/><Relationship Id="rId47" Type="http://schemas.openxmlformats.org/officeDocument/2006/relationships/image" Target="../media/image176.png"/><Relationship Id="rId63" Type="http://schemas.openxmlformats.org/officeDocument/2006/relationships/customXml" Target="../ink/ink225.xml"/><Relationship Id="rId68" Type="http://schemas.openxmlformats.org/officeDocument/2006/relationships/image" Target="../media/image184.png"/><Relationship Id="rId84" Type="http://schemas.openxmlformats.org/officeDocument/2006/relationships/image" Target="../media/image192.png"/><Relationship Id="rId16" Type="http://schemas.openxmlformats.org/officeDocument/2006/relationships/customXml" Target="../ink/ink201.xml"/><Relationship Id="rId11" Type="http://schemas.openxmlformats.org/officeDocument/2006/relationships/image" Target="../media/image93.png"/><Relationship Id="rId32" Type="http://schemas.openxmlformats.org/officeDocument/2006/relationships/customXml" Target="../ink/ink209.xml"/><Relationship Id="rId37" Type="http://schemas.openxmlformats.org/officeDocument/2006/relationships/image" Target="../media/image120.png"/><Relationship Id="rId53" Type="http://schemas.openxmlformats.org/officeDocument/2006/relationships/image" Target="../media/image150.png"/><Relationship Id="rId58" Type="http://schemas.openxmlformats.org/officeDocument/2006/relationships/image" Target="../media/image179.png"/><Relationship Id="rId74" Type="http://schemas.openxmlformats.org/officeDocument/2006/relationships/image" Target="../media/image187.png"/><Relationship Id="rId79" Type="http://schemas.openxmlformats.org/officeDocument/2006/relationships/customXml" Target="../ink/ink233.xml"/><Relationship Id="rId5" Type="http://schemas.openxmlformats.org/officeDocument/2006/relationships/image" Target="../media/image18.svg"/><Relationship Id="rId19" Type="http://schemas.openxmlformats.org/officeDocument/2006/relationships/image" Target="../media/image113.png"/><Relationship Id="rId14" Type="http://schemas.openxmlformats.org/officeDocument/2006/relationships/customXml" Target="../ink/ink200.xml"/><Relationship Id="rId22" Type="http://schemas.openxmlformats.org/officeDocument/2006/relationships/customXml" Target="../ink/ink204.xml"/><Relationship Id="rId27" Type="http://schemas.openxmlformats.org/officeDocument/2006/relationships/image" Target="../media/image117.png"/><Relationship Id="rId30" Type="http://schemas.openxmlformats.org/officeDocument/2006/relationships/customXml" Target="../ink/ink208.xml"/><Relationship Id="rId35" Type="http://schemas.openxmlformats.org/officeDocument/2006/relationships/image" Target="../media/image105.png"/><Relationship Id="rId43" Type="http://schemas.openxmlformats.org/officeDocument/2006/relationships/image" Target="../media/image123.png"/><Relationship Id="rId48" Type="http://schemas.openxmlformats.org/officeDocument/2006/relationships/customXml" Target="../ink/ink217.xml"/><Relationship Id="rId56" Type="http://schemas.openxmlformats.org/officeDocument/2006/relationships/customXml" Target="../ink/ink221.xml"/><Relationship Id="rId64" Type="http://schemas.openxmlformats.org/officeDocument/2006/relationships/image" Target="../media/image182.png"/><Relationship Id="rId69" Type="http://schemas.openxmlformats.org/officeDocument/2006/relationships/customXml" Target="../ink/ink228.xml"/><Relationship Id="rId77" Type="http://schemas.openxmlformats.org/officeDocument/2006/relationships/customXml" Target="../ink/ink232.xml"/><Relationship Id="rId8" Type="http://schemas.openxmlformats.org/officeDocument/2006/relationships/customXml" Target="../ink/ink197.xml"/><Relationship Id="rId51" Type="http://schemas.openxmlformats.org/officeDocument/2006/relationships/image" Target="../media/image177.png"/><Relationship Id="rId72" Type="http://schemas.openxmlformats.org/officeDocument/2006/relationships/image" Target="../media/image186.png"/><Relationship Id="rId80" Type="http://schemas.openxmlformats.org/officeDocument/2006/relationships/image" Target="../media/image190.png"/><Relationship Id="rId85" Type="http://schemas.openxmlformats.org/officeDocument/2006/relationships/customXml" Target="../ink/ink236.xml"/><Relationship Id="rId3" Type="http://schemas.openxmlformats.org/officeDocument/2006/relationships/image" Target="../media/image16.svg"/><Relationship Id="rId12" Type="http://schemas.openxmlformats.org/officeDocument/2006/relationships/customXml" Target="../ink/ink199.xml"/><Relationship Id="rId17" Type="http://schemas.openxmlformats.org/officeDocument/2006/relationships/image" Target="../media/image112.png"/><Relationship Id="rId25" Type="http://schemas.openxmlformats.org/officeDocument/2006/relationships/image" Target="../media/image116.png"/><Relationship Id="rId33" Type="http://schemas.openxmlformats.org/officeDocument/2006/relationships/image" Target="../media/image119.png"/><Relationship Id="rId38" Type="http://schemas.openxmlformats.org/officeDocument/2006/relationships/customXml" Target="../ink/ink212.xml"/><Relationship Id="rId46" Type="http://schemas.openxmlformats.org/officeDocument/2006/relationships/customXml" Target="../ink/ink216.xml"/><Relationship Id="rId59" Type="http://schemas.openxmlformats.org/officeDocument/2006/relationships/customXml" Target="../ink/ink223.xml"/><Relationship Id="rId67" Type="http://schemas.openxmlformats.org/officeDocument/2006/relationships/customXml" Target="../ink/ink227.xml"/><Relationship Id="rId20" Type="http://schemas.openxmlformats.org/officeDocument/2006/relationships/customXml" Target="../ink/ink203.xml"/><Relationship Id="rId41" Type="http://schemas.openxmlformats.org/officeDocument/2006/relationships/image" Target="../media/image122.png"/><Relationship Id="rId54" Type="http://schemas.openxmlformats.org/officeDocument/2006/relationships/customXml" Target="../ink/ink220.xml"/><Relationship Id="rId62" Type="http://schemas.openxmlformats.org/officeDocument/2006/relationships/image" Target="../media/image181.png"/><Relationship Id="rId70" Type="http://schemas.openxmlformats.org/officeDocument/2006/relationships/image" Target="../media/image185.png"/><Relationship Id="rId75" Type="http://schemas.openxmlformats.org/officeDocument/2006/relationships/customXml" Target="../ink/ink231.xml"/><Relationship Id="rId83" Type="http://schemas.openxmlformats.org/officeDocument/2006/relationships/customXml" Target="../ink/ink235.xml"/><Relationship Id="rId88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customXml" Target="../ink/ink207.xml"/><Relationship Id="rId36" Type="http://schemas.openxmlformats.org/officeDocument/2006/relationships/customXml" Target="../ink/ink211.xml"/><Relationship Id="rId49" Type="http://schemas.openxmlformats.org/officeDocument/2006/relationships/image" Target="../media/image28.png"/><Relationship Id="rId57" Type="http://schemas.openxmlformats.org/officeDocument/2006/relationships/customXml" Target="../ink/ink222.xml"/><Relationship Id="rId10" Type="http://schemas.openxmlformats.org/officeDocument/2006/relationships/customXml" Target="../ink/ink198.xml"/><Relationship Id="rId31" Type="http://schemas.openxmlformats.org/officeDocument/2006/relationships/image" Target="../media/image118.png"/><Relationship Id="rId44" Type="http://schemas.openxmlformats.org/officeDocument/2006/relationships/customXml" Target="../ink/ink215.xml"/><Relationship Id="rId52" Type="http://schemas.openxmlformats.org/officeDocument/2006/relationships/customXml" Target="../ink/ink219.xml"/><Relationship Id="rId60" Type="http://schemas.openxmlformats.org/officeDocument/2006/relationships/image" Target="../media/image180.png"/><Relationship Id="rId65" Type="http://schemas.openxmlformats.org/officeDocument/2006/relationships/customXml" Target="../ink/ink226.xml"/><Relationship Id="rId73" Type="http://schemas.openxmlformats.org/officeDocument/2006/relationships/customXml" Target="../ink/ink230.xml"/><Relationship Id="rId78" Type="http://schemas.openxmlformats.org/officeDocument/2006/relationships/image" Target="../media/image189.png"/><Relationship Id="rId81" Type="http://schemas.openxmlformats.org/officeDocument/2006/relationships/customXml" Target="../ink/ink234.xml"/><Relationship Id="rId86" Type="http://schemas.openxmlformats.org/officeDocument/2006/relationships/image" Target="../media/image193.png"/><Relationship Id="rId4" Type="http://schemas.openxmlformats.org/officeDocument/2006/relationships/image" Target="../media/image17.png"/><Relationship Id="rId9" Type="http://schemas.openxmlformats.org/officeDocument/2006/relationships/image" Target="../media/image92.png"/><Relationship Id="rId13" Type="http://schemas.openxmlformats.org/officeDocument/2006/relationships/image" Target="../media/image94.png"/><Relationship Id="rId18" Type="http://schemas.openxmlformats.org/officeDocument/2006/relationships/customXml" Target="../ink/ink202.xml"/><Relationship Id="rId39" Type="http://schemas.openxmlformats.org/officeDocument/2006/relationships/image" Target="../media/image121.png"/><Relationship Id="rId34" Type="http://schemas.openxmlformats.org/officeDocument/2006/relationships/customXml" Target="../ink/ink210.xml"/><Relationship Id="rId50" Type="http://schemas.openxmlformats.org/officeDocument/2006/relationships/customXml" Target="../ink/ink218.xml"/><Relationship Id="rId55" Type="http://schemas.openxmlformats.org/officeDocument/2006/relationships/image" Target="../media/image178.png"/><Relationship Id="rId76" Type="http://schemas.openxmlformats.org/officeDocument/2006/relationships/image" Target="../media/image188.png"/><Relationship Id="rId7" Type="http://schemas.openxmlformats.org/officeDocument/2006/relationships/image" Target="../media/image24.svg"/><Relationship Id="rId71" Type="http://schemas.openxmlformats.org/officeDocument/2006/relationships/customXml" Target="../ink/ink229.xml"/><Relationship Id="rId2" Type="http://schemas.openxmlformats.org/officeDocument/2006/relationships/image" Target="../media/image15.png"/><Relationship Id="rId29" Type="http://schemas.openxmlformats.org/officeDocument/2006/relationships/image" Target="../media/image102.png"/><Relationship Id="rId24" Type="http://schemas.openxmlformats.org/officeDocument/2006/relationships/customXml" Target="../ink/ink205.xml"/><Relationship Id="rId40" Type="http://schemas.openxmlformats.org/officeDocument/2006/relationships/customXml" Target="../ink/ink213.xml"/><Relationship Id="rId45" Type="http://schemas.openxmlformats.org/officeDocument/2006/relationships/image" Target="../media/image124.png"/><Relationship Id="rId66" Type="http://schemas.openxmlformats.org/officeDocument/2006/relationships/image" Target="../media/image183.png"/><Relationship Id="rId87" Type="http://schemas.openxmlformats.org/officeDocument/2006/relationships/customXml" Target="../ink/ink237.xml"/><Relationship Id="rId61" Type="http://schemas.openxmlformats.org/officeDocument/2006/relationships/customXml" Target="../ink/ink224.xml"/><Relationship Id="rId82" Type="http://schemas.openxmlformats.org/officeDocument/2006/relationships/image" Target="../media/image19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customXml" Target="../ink/ink245.xml"/><Relationship Id="rId26" Type="http://schemas.openxmlformats.org/officeDocument/2006/relationships/customXml" Target="../ink/ink249.xml"/><Relationship Id="rId3" Type="http://schemas.openxmlformats.org/officeDocument/2006/relationships/image" Target="../media/image200.png"/><Relationship Id="rId21" Type="http://schemas.openxmlformats.org/officeDocument/2006/relationships/image" Target="../media/image209.png"/><Relationship Id="rId34" Type="http://schemas.openxmlformats.org/officeDocument/2006/relationships/customXml" Target="../ink/ink253.xml"/><Relationship Id="rId7" Type="http://schemas.openxmlformats.org/officeDocument/2006/relationships/image" Target="../media/image202.png"/><Relationship Id="rId12" Type="http://schemas.openxmlformats.org/officeDocument/2006/relationships/customXml" Target="../ink/ink242.xml"/><Relationship Id="rId17" Type="http://schemas.openxmlformats.org/officeDocument/2006/relationships/image" Target="../media/image207.png"/><Relationship Id="rId25" Type="http://schemas.openxmlformats.org/officeDocument/2006/relationships/image" Target="../media/image211.png"/><Relationship Id="rId33" Type="http://schemas.openxmlformats.org/officeDocument/2006/relationships/image" Target="../media/image215.png"/><Relationship Id="rId2" Type="http://schemas.openxmlformats.org/officeDocument/2006/relationships/image" Target="../media/image199.png"/><Relationship Id="rId16" Type="http://schemas.openxmlformats.org/officeDocument/2006/relationships/customXml" Target="../ink/ink244.xml"/><Relationship Id="rId20" Type="http://schemas.openxmlformats.org/officeDocument/2006/relationships/customXml" Target="../ink/ink246.xml"/><Relationship Id="rId29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9.xml"/><Relationship Id="rId11" Type="http://schemas.openxmlformats.org/officeDocument/2006/relationships/image" Target="../media/image204.png"/><Relationship Id="rId24" Type="http://schemas.openxmlformats.org/officeDocument/2006/relationships/customXml" Target="../ink/ink248.xml"/><Relationship Id="rId32" Type="http://schemas.openxmlformats.org/officeDocument/2006/relationships/customXml" Target="../ink/ink252.xml"/><Relationship Id="rId5" Type="http://schemas.openxmlformats.org/officeDocument/2006/relationships/image" Target="../media/image201.png"/><Relationship Id="rId15" Type="http://schemas.openxmlformats.org/officeDocument/2006/relationships/image" Target="../media/image206.png"/><Relationship Id="rId23" Type="http://schemas.openxmlformats.org/officeDocument/2006/relationships/image" Target="../media/image210.png"/><Relationship Id="rId28" Type="http://schemas.openxmlformats.org/officeDocument/2006/relationships/customXml" Target="../ink/ink250.xml"/><Relationship Id="rId10" Type="http://schemas.openxmlformats.org/officeDocument/2006/relationships/customXml" Target="../ink/ink241.xml"/><Relationship Id="rId19" Type="http://schemas.openxmlformats.org/officeDocument/2006/relationships/image" Target="../media/image208.png"/><Relationship Id="rId31" Type="http://schemas.openxmlformats.org/officeDocument/2006/relationships/image" Target="../media/image214.png"/><Relationship Id="rId4" Type="http://schemas.openxmlformats.org/officeDocument/2006/relationships/customXml" Target="../ink/ink238.xml"/><Relationship Id="rId9" Type="http://schemas.openxmlformats.org/officeDocument/2006/relationships/image" Target="../media/image203.png"/><Relationship Id="rId14" Type="http://schemas.openxmlformats.org/officeDocument/2006/relationships/customXml" Target="../ink/ink243.xml"/><Relationship Id="rId22" Type="http://schemas.openxmlformats.org/officeDocument/2006/relationships/customXml" Target="../ink/ink247.xml"/><Relationship Id="rId27" Type="http://schemas.openxmlformats.org/officeDocument/2006/relationships/image" Target="../media/image212.png"/><Relationship Id="rId30" Type="http://schemas.openxmlformats.org/officeDocument/2006/relationships/customXml" Target="../ink/ink251.xml"/><Relationship Id="rId35" Type="http://schemas.openxmlformats.org/officeDocument/2006/relationships/image" Target="../media/image216.png"/><Relationship Id="rId8" Type="http://schemas.openxmlformats.org/officeDocument/2006/relationships/customXml" Target="../ink/ink24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customXml" Target="../ink/ink2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5.xml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6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customXml" Target="../ink/ink262.xml"/><Relationship Id="rId18" Type="http://schemas.openxmlformats.org/officeDocument/2006/relationships/image" Target="../media/image240.png"/><Relationship Id="rId3" Type="http://schemas.openxmlformats.org/officeDocument/2006/relationships/customXml" Target="../ink/ink257.xml"/><Relationship Id="rId7" Type="http://schemas.openxmlformats.org/officeDocument/2006/relationships/customXml" Target="../ink/ink259.xml"/><Relationship Id="rId12" Type="http://schemas.openxmlformats.org/officeDocument/2006/relationships/image" Target="../media/image237.png"/><Relationship Id="rId17" Type="http://schemas.openxmlformats.org/officeDocument/2006/relationships/customXml" Target="../ink/ink264.xml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customXml" Target="../ink/ink261.xml"/><Relationship Id="rId5" Type="http://schemas.openxmlformats.org/officeDocument/2006/relationships/customXml" Target="../ink/ink258.xml"/><Relationship Id="rId15" Type="http://schemas.openxmlformats.org/officeDocument/2006/relationships/customXml" Target="../ink/ink263.xml"/><Relationship Id="rId10" Type="http://schemas.openxmlformats.org/officeDocument/2006/relationships/image" Target="../media/image236.png"/><Relationship Id="rId4" Type="http://schemas.openxmlformats.org/officeDocument/2006/relationships/image" Target="../media/image233.png"/><Relationship Id="rId9" Type="http://schemas.openxmlformats.org/officeDocument/2006/relationships/customXml" Target="../ink/ink260.xml"/><Relationship Id="rId14" Type="http://schemas.openxmlformats.org/officeDocument/2006/relationships/image" Target="../media/image2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5.xml"/><Relationship Id="rId7" Type="http://schemas.openxmlformats.org/officeDocument/2006/relationships/image" Target="../media/image245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customXml" Target="../ink/ink266.xml"/><Relationship Id="rId4" Type="http://schemas.openxmlformats.org/officeDocument/2006/relationships/image" Target="../media/image2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gif"/><Relationship Id="rId5" Type="http://schemas.openxmlformats.org/officeDocument/2006/relationships/image" Target="../media/image251.svg"/><Relationship Id="rId4" Type="http://schemas.openxmlformats.org/officeDocument/2006/relationships/image" Target="../media/image2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gif"/><Relationship Id="rId5" Type="http://schemas.openxmlformats.org/officeDocument/2006/relationships/image" Target="../media/image251.svg"/><Relationship Id="rId4" Type="http://schemas.openxmlformats.org/officeDocument/2006/relationships/image" Target="../media/image2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1.svg"/><Relationship Id="rId4" Type="http://schemas.openxmlformats.org/officeDocument/2006/relationships/image" Target="../media/image2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1.svg"/><Relationship Id="rId4" Type="http://schemas.openxmlformats.org/officeDocument/2006/relationships/image" Target="../media/image2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svg"/><Relationship Id="rId4" Type="http://schemas.openxmlformats.org/officeDocument/2006/relationships/image" Target="../media/image2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svg"/><Relationship Id="rId4" Type="http://schemas.openxmlformats.org/officeDocument/2006/relationships/image" Target="../media/image2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customXml" Target="../ink/ink270.xml"/><Relationship Id="rId3" Type="http://schemas.openxmlformats.org/officeDocument/2006/relationships/image" Target="../media/image257.png"/><Relationship Id="rId7" Type="http://schemas.openxmlformats.org/officeDocument/2006/relationships/image" Target="../media/image260.png"/><Relationship Id="rId12" Type="http://schemas.openxmlformats.org/officeDocument/2006/relationships/image" Target="../media/image263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7.xml"/><Relationship Id="rId11" Type="http://schemas.openxmlformats.org/officeDocument/2006/relationships/customXml" Target="../ink/ink269.xml"/><Relationship Id="rId5" Type="http://schemas.openxmlformats.org/officeDocument/2006/relationships/image" Target="../media/image259.png"/><Relationship Id="rId10" Type="http://schemas.openxmlformats.org/officeDocument/2006/relationships/image" Target="../media/image262.png"/><Relationship Id="rId4" Type="http://schemas.openxmlformats.org/officeDocument/2006/relationships/image" Target="../media/image258.png"/><Relationship Id="rId9" Type="http://schemas.openxmlformats.org/officeDocument/2006/relationships/customXml" Target="../ink/ink268.xml"/><Relationship Id="rId1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1.xml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0.png"/><Relationship Id="rId13" Type="http://schemas.openxmlformats.org/officeDocument/2006/relationships/customXml" Target="../ink/ink276.xml"/><Relationship Id="rId3" Type="http://schemas.openxmlformats.org/officeDocument/2006/relationships/image" Target="../media/image268.png"/><Relationship Id="rId12" Type="http://schemas.openxmlformats.org/officeDocument/2006/relationships/image" Target="../media/image1870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3.xml"/><Relationship Id="rId11" Type="http://schemas.openxmlformats.org/officeDocument/2006/relationships/customXml" Target="../ink/ink275.xml"/><Relationship Id="rId5" Type="http://schemas.openxmlformats.org/officeDocument/2006/relationships/image" Target="../media/image269.png"/><Relationship Id="rId10" Type="http://schemas.openxmlformats.org/officeDocument/2006/relationships/image" Target="../media/image1860.png"/><Relationship Id="rId4" Type="http://schemas.openxmlformats.org/officeDocument/2006/relationships/customXml" Target="../ink/ink272.xml"/><Relationship Id="rId9" Type="http://schemas.openxmlformats.org/officeDocument/2006/relationships/customXml" Target="../ink/ink274.xml"/><Relationship Id="rId14" Type="http://schemas.openxmlformats.org/officeDocument/2006/relationships/image" Target="../media/image188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customXml" Target="../ink/ink27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customXml" Target="../ink/ink283.xml"/><Relationship Id="rId18" Type="http://schemas.openxmlformats.org/officeDocument/2006/relationships/image" Target="../media/image240.png"/><Relationship Id="rId3" Type="http://schemas.openxmlformats.org/officeDocument/2006/relationships/customXml" Target="../ink/ink278.xml"/><Relationship Id="rId7" Type="http://schemas.openxmlformats.org/officeDocument/2006/relationships/customXml" Target="../ink/ink280.xml"/><Relationship Id="rId12" Type="http://schemas.openxmlformats.org/officeDocument/2006/relationships/image" Target="../media/image281.png"/><Relationship Id="rId17" Type="http://schemas.openxmlformats.org/officeDocument/2006/relationships/customXml" Target="../ink/ink284.xml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11" Type="http://schemas.openxmlformats.org/officeDocument/2006/relationships/customXml" Target="../ink/ink282.xml"/><Relationship Id="rId5" Type="http://schemas.openxmlformats.org/officeDocument/2006/relationships/customXml" Target="../ink/ink279.xml"/><Relationship Id="rId10" Type="http://schemas.openxmlformats.org/officeDocument/2006/relationships/image" Target="../media/image280.png"/><Relationship Id="rId4" Type="http://schemas.openxmlformats.org/officeDocument/2006/relationships/image" Target="../media/image277.png"/><Relationship Id="rId9" Type="http://schemas.openxmlformats.org/officeDocument/2006/relationships/customXml" Target="../ink/ink28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customXml" Target="../ink/ink285.xml"/><Relationship Id="rId7" Type="http://schemas.openxmlformats.org/officeDocument/2006/relationships/customXml" Target="../ink/ink287.xml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5" Type="http://schemas.openxmlformats.org/officeDocument/2006/relationships/customXml" Target="../ink/ink286.xml"/><Relationship Id="rId4" Type="http://schemas.openxmlformats.org/officeDocument/2006/relationships/image" Target="../media/image2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4910" y="2047238"/>
            <a:ext cx="6989445" cy="146304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6000" b="1" dirty="0">
                <a:latin typeface="Arial"/>
                <a:cs typeface="Arial"/>
              </a:rPr>
              <a:t>CSCI</a:t>
            </a:r>
            <a:r>
              <a:rPr sz="6000" b="1" spc="-370" dirty="0">
                <a:latin typeface="Arial"/>
                <a:cs typeface="Arial"/>
              </a:rPr>
              <a:t> </a:t>
            </a:r>
            <a:r>
              <a:rPr sz="6000" b="1" dirty="0">
                <a:latin typeface="Arial"/>
                <a:cs typeface="Arial"/>
              </a:rPr>
              <a:t>466:</a:t>
            </a:r>
            <a:r>
              <a:rPr sz="6000" b="1" spc="-360" dirty="0">
                <a:latin typeface="Arial"/>
                <a:cs typeface="Arial"/>
              </a:rPr>
              <a:t> </a:t>
            </a:r>
            <a:r>
              <a:rPr sz="6000" b="1" spc="-130" dirty="0">
                <a:latin typeface="Arial"/>
                <a:cs typeface="Arial"/>
              </a:rPr>
              <a:t>Networks</a:t>
            </a:r>
            <a:endParaRPr sz="6000" dirty="0">
              <a:latin typeface="Arial"/>
              <a:cs typeface="Arial"/>
            </a:endParaRPr>
          </a:p>
          <a:p>
            <a:pPr marR="60325" algn="ctr">
              <a:lnSpc>
                <a:spcPct val="100000"/>
              </a:lnSpc>
              <a:spcBef>
                <a:spcPts val="240"/>
              </a:spcBef>
            </a:pPr>
            <a:r>
              <a:rPr lang="en-US" sz="2800" dirty="0">
                <a:latin typeface="Calibri"/>
                <a:cs typeface="Calibri"/>
              </a:rPr>
              <a:t>Network Security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145"/>
            <a:chOff x="-6350" y="6466078"/>
            <a:chExt cx="12204700" cy="398145"/>
          </a:xfrm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12192000" y="0"/>
                  </a:moveTo>
                  <a:lnTo>
                    <a:pt x="0" y="0"/>
                  </a:lnTo>
                  <a:lnTo>
                    <a:pt x="0" y="385063"/>
                  </a:lnTo>
                  <a:lnTo>
                    <a:pt x="12192000" y="38506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5881" y="0"/>
                  </a:lnTo>
                  <a:lnTo>
                    <a:pt x="0" y="8745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692" y="5501436"/>
            <a:ext cx="2069464" cy="8921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470"/>
              </a:lnSpc>
              <a:spcBef>
                <a:spcPts val="8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Pearsall </a:t>
            </a:r>
            <a:r>
              <a:rPr sz="2800" dirty="0">
                <a:latin typeface="Calibri"/>
                <a:cs typeface="Calibri"/>
              </a:rPr>
              <a:t>Fall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31" y="6525259"/>
            <a:ext cx="58966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/>
              </a:rPr>
              <a:t>https://www.cs.montana.edu/pearsall/classes/fall2022/466/main.html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62892" y="65191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4988" y="6556654"/>
            <a:ext cx="264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*All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images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are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stolen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from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internet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4B33A-78A7-2D69-4D3B-AFB70953B2CF}"/>
              </a:ext>
            </a:extLst>
          </p:cNvPr>
          <p:cNvSpPr txBox="1"/>
          <p:nvPr/>
        </p:nvSpPr>
        <p:spPr>
          <a:xfrm>
            <a:off x="534718" y="1113075"/>
            <a:ext cx="4646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Plaintext is divided into n-sized blocks and each block is encrypted independently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862580-2611-A177-6858-8826E945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8" y="2378612"/>
            <a:ext cx="5427241" cy="39606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A0405B-E01B-F267-6EDF-B97A8A3FA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552" y="1600200"/>
            <a:ext cx="2114550" cy="3352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D8A175-9854-32CC-0FA7-7BE5B27A299B}"/>
              </a:ext>
            </a:extLst>
          </p:cNvPr>
          <p:cNvSpPr txBox="1"/>
          <p:nvPr/>
        </p:nvSpPr>
        <p:spPr>
          <a:xfrm>
            <a:off x="7543800" y="1113075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3-bit Block Cipher Table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C9F56C-A27B-F832-26B6-B0D6337F6540}"/>
              </a:ext>
            </a:extLst>
          </p:cNvPr>
          <p:cNvCxnSpPr/>
          <p:nvPr/>
        </p:nvCxnSpPr>
        <p:spPr>
          <a:xfrm flipV="1">
            <a:off x="5486400" y="1713239"/>
            <a:ext cx="2362200" cy="171576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86A049-FF00-D81D-0221-882760228254}"/>
              </a:ext>
            </a:extLst>
          </p:cNvPr>
          <p:cNvCxnSpPr>
            <a:cxnSpLocks/>
          </p:cNvCxnSpPr>
          <p:nvPr/>
        </p:nvCxnSpPr>
        <p:spPr>
          <a:xfrm>
            <a:off x="5463876" y="3429000"/>
            <a:ext cx="2460924" cy="1447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EC4DCBB-58D7-7C89-3ED3-8CDF29050D28}"/>
              </a:ext>
            </a:extLst>
          </p:cNvPr>
          <p:cNvSpPr txBox="1"/>
          <p:nvPr/>
        </p:nvSpPr>
        <p:spPr>
          <a:xfrm>
            <a:off x="6368719" y="5287271"/>
            <a:ext cx="3573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010</a:t>
            </a:r>
            <a:r>
              <a:rPr lang="en-US" sz="2400" b="1" dirty="0">
                <a:solidFill>
                  <a:srgbClr val="00B0F0"/>
                </a:solidFill>
              </a:rPr>
              <a:t>000</a:t>
            </a:r>
            <a:r>
              <a:rPr lang="en-US" sz="2400" b="1" dirty="0">
                <a:solidFill>
                  <a:srgbClr val="00B050"/>
                </a:solidFill>
              </a:rPr>
              <a:t>111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101</a:t>
            </a:r>
            <a:r>
              <a:rPr lang="en-US" sz="2400" b="1" dirty="0">
                <a:solidFill>
                  <a:srgbClr val="00B0F0"/>
                </a:solidFill>
                <a:sym typeface="Wingdings" panose="05000000000000000000" pitchFamily="2" charset="2"/>
              </a:rPr>
              <a:t>110</a:t>
            </a:r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001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08B73-0117-544B-D6DE-B740C165B429}"/>
              </a:ext>
            </a:extLst>
          </p:cNvPr>
          <p:cNvSpPr txBox="1"/>
          <p:nvPr/>
        </p:nvSpPr>
        <p:spPr>
          <a:xfrm rot="3827786">
            <a:off x="9648322" y="2838033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Key!</a:t>
            </a:r>
          </a:p>
        </p:txBody>
      </p:sp>
    </p:spTree>
    <p:extLst>
      <p:ext uri="{BB962C8B-B14F-4D97-AF65-F5344CB8AC3E}">
        <p14:creationId xmlns:p14="http://schemas.microsoft.com/office/powerpoint/2010/main" val="11488876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100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 of Firewalls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8F1B2-496F-7A3C-A8DA-C69381A30E1E}"/>
              </a:ext>
            </a:extLst>
          </p:cNvPr>
          <p:cNvSpPr txBox="1"/>
          <p:nvPr/>
        </p:nvSpPr>
        <p:spPr>
          <a:xfrm>
            <a:off x="609600" y="1066800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Packet Filter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Analyze packet’s details, and make decision.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Look at IPs, Ports, Protocol, TCP Flags, ICMP Type, and more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53B9B-D8B3-F984-D802-19822FF8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743200"/>
            <a:ext cx="4683883" cy="3400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F93E0-E6A8-3D49-10C9-C679D15AA499}"/>
              </a:ext>
            </a:extLst>
          </p:cNvPr>
          <p:cNvSpPr txBox="1"/>
          <p:nvPr/>
        </p:nvSpPr>
        <p:spPr>
          <a:xfrm>
            <a:off x="6172200" y="307645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Control List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5E7DA-66B2-E28E-42C3-1E0EC0DB2F76}"/>
              </a:ext>
            </a:extLst>
          </p:cNvPr>
          <p:cNvSpPr txBox="1"/>
          <p:nvPr/>
        </p:nvSpPr>
        <p:spPr>
          <a:xfrm>
            <a:off x="6229908" y="365760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Allow/Deny Traffic</a:t>
            </a:r>
          </a:p>
        </p:txBody>
      </p:sp>
    </p:spTree>
    <p:extLst>
      <p:ext uri="{BB962C8B-B14F-4D97-AF65-F5344CB8AC3E}">
        <p14:creationId xmlns:p14="http://schemas.microsoft.com/office/powerpoint/2010/main" val="34237248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101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 of Firewalls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8F1B2-496F-7A3C-A8DA-C69381A30E1E}"/>
              </a:ext>
            </a:extLst>
          </p:cNvPr>
          <p:cNvSpPr txBox="1"/>
          <p:nvPr/>
        </p:nvSpPr>
        <p:spPr>
          <a:xfrm>
            <a:off x="609600" y="1066800"/>
            <a:ext cx="63193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Stateful Filter</a:t>
            </a:r>
          </a:p>
          <a:p>
            <a:r>
              <a:rPr lang="en-US" sz="2000" dirty="0">
                <a:sym typeface="Wingdings" panose="05000000000000000000" pitchFamily="2" charset="2"/>
              </a:rPr>
              <a:t> Make decisions based on </a:t>
            </a:r>
            <a:r>
              <a:rPr lang="en-US" sz="2000" b="1" dirty="0">
                <a:sym typeface="Wingdings" panose="05000000000000000000" pitchFamily="2" charset="2"/>
              </a:rPr>
              <a:t>connection information</a:t>
            </a: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88AC5A-BEE3-2E7C-5E98-931640D54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71800"/>
            <a:ext cx="4344513" cy="1971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FCEE13-77F0-251F-FDAF-49DA9107659D}"/>
              </a:ext>
            </a:extLst>
          </p:cNvPr>
          <p:cNvSpPr txBox="1"/>
          <p:nvPr/>
        </p:nvSpPr>
        <p:spPr>
          <a:xfrm>
            <a:off x="320298" y="2602468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Firewall may keep an internal table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9D3B53-82B4-4D50-9A32-DA19FE212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2667000"/>
            <a:ext cx="4678455" cy="31813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E5D965-A21F-1F5E-81BD-500114C01CAF}"/>
              </a:ext>
            </a:extLst>
          </p:cNvPr>
          <p:cNvSpPr txBox="1"/>
          <p:nvPr/>
        </p:nvSpPr>
        <p:spPr>
          <a:xfrm>
            <a:off x="7086600" y="2297668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Control List for Stateful Filter</a:t>
            </a:r>
          </a:p>
        </p:txBody>
      </p:sp>
    </p:spTree>
    <p:extLst>
      <p:ext uri="{BB962C8B-B14F-4D97-AF65-F5344CB8AC3E}">
        <p14:creationId xmlns:p14="http://schemas.microsoft.com/office/powerpoint/2010/main" val="37828185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102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 of Firewalls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8F1B2-496F-7A3C-A8DA-C69381A30E1E}"/>
              </a:ext>
            </a:extLst>
          </p:cNvPr>
          <p:cNvSpPr txBox="1"/>
          <p:nvPr/>
        </p:nvSpPr>
        <p:spPr>
          <a:xfrm>
            <a:off x="609600" y="1066800"/>
            <a:ext cx="8616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Application Gateway</a:t>
            </a:r>
          </a:p>
          <a:p>
            <a:r>
              <a:rPr lang="en-US" sz="2000" dirty="0">
                <a:sym typeface="Wingdings" panose="05000000000000000000" pitchFamily="2" charset="2"/>
              </a:rPr>
              <a:t> Make decisions based on application data, as well as IP/TCP/UDP data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FA5B65-E7F2-4EA6-F102-93644C400B1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73614" y="2837000"/>
            <a:ext cx="3886200" cy="223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r>
              <a:rPr lang="en-US" sz="2400" i="1" dirty="0">
                <a:solidFill>
                  <a:srgbClr val="CC0000"/>
                </a:solidFill>
                <a:latin typeface="Gill Sans MT" charset="0"/>
              </a:rPr>
              <a:t>example: </a:t>
            </a:r>
            <a:r>
              <a:rPr lang="en-US" sz="2400" dirty="0">
                <a:latin typeface="Gill Sans MT" charset="0"/>
              </a:rPr>
              <a:t>allow select internal users to telnet outside</a:t>
            </a:r>
            <a:endParaRPr lang="en-US" sz="2000" dirty="0">
              <a:latin typeface="Gill Sans MT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AD7B4D-4FED-3E42-06E3-4BFE2287D91E}"/>
              </a:ext>
            </a:extLst>
          </p:cNvPr>
          <p:cNvGrpSpPr>
            <a:grpSpLocks/>
          </p:cNvGrpSpPr>
          <p:nvPr/>
        </p:nvGrpSpPr>
        <p:grpSpPr bwMode="auto">
          <a:xfrm>
            <a:off x="4251324" y="2416492"/>
            <a:ext cx="4997448" cy="2270124"/>
            <a:chOff x="3983577" y="1287140"/>
            <a:chExt cx="4997021" cy="2269618"/>
          </a:xfrm>
        </p:grpSpPr>
        <p:sp>
          <p:nvSpPr>
            <p:cNvPr id="8" name="Text Box 108">
              <a:extLst>
                <a:ext uri="{FF2B5EF4-FFF2-40B4-BE49-F238E27FC236}">
                  <a16:creationId xmlns:a16="http://schemas.microsoft.com/office/drawing/2014/main" id="{D8C7FA57-9214-307A-8606-12CBA4C70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7059" y="1479548"/>
              <a:ext cx="9366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r>
                <a:rPr lang="en-US" sz="1200" dirty="0">
                  <a:latin typeface="Arial" charset="0"/>
                  <a:cs typeface="Arial" charset="0"/>
                </a:rPr>
                <a:t>application</a:t>
              </a:r>
            </a:p>
            <a:p>
              <a:pPr algn="ctr"/>
              <a:r>
                <a:rPr lang="en-US" sz="1200" dirty="0">
                  <a:latin typeface="Arial" charset="0"/>
                  <a:cs typeface="Arial" charset="0"/>
                </a:rPr>
                <a:t>gateway</a:t>
              </a:r>
              <a:endParaRPr lang="en-US" sz="1800" dirty="0">
                <a:latin typeface="Arial" charset="0"/>
                <a:cs typeface="Arial" charset="0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A127EAAC-3D94-FE74-9306-A97925C5B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135" y="1748877"/>
              <a:ext cx="3648681" cy="1807881"/>
            </a:xfrm>
            <a:custGeom>
              <a:avLst/>
              <a:gdLst/>
              <a:ahLst/>
              <a:cxnLst/>
              <a:rect l="0" t="0" r="r" b="b"/>
              <a:pathLst>
                <a:path w="10000" h="10000">
                  <a:moveTo>
                    <a:pt x="323" y="164"/>
                  </a:moveTo>
                  <a:lnTo>
                    <a:pt x="341" y="143"/>
                  </a:lnTo>
                  <a:cubicBezTo>
                    <a:pt x="349" y="129"/>
                    <a:pt x="357" y="116"/>
                    <a:pt x="365" y="102"/>
                  </a:cubicBezTo>
                  <a:lnTo>
                    <a:pt x="413" y="72"/>
                  </a:lnTo>
                  <a:cubicBezTo>
                    <a:pt x="429" y="58"/>
                    <a:pt x="445" y="45"/>
                    <a:pt x="461" y="31"/>
                  </a:cubicBezTo>
                  <a:lnTo>
                    <a:pt x="514" y="10"/>
                  </a:lnTo>
                  <a:cubicBezTo>
                    <a:pt x="534" y="7"/>
                    <a:pt x="554" y="3"/>
                    <a:pt x="574" y="0"/>
                  </a:cubicBezTo>
                  <a:lnTo>
                    <a:pt x="628" y="0"/>
                  </a:lnTo>
                  <a:lnTo>
                    <a:pt x="694" y="0"/>
                  </a:lnTo>
                  <a:cubicBezTo>
                    <a:pt x="716" y="3"/>
                    <a:pt x="738" y="7"/>
                    <a:pt x="760" y="10"/>
                  </a:cubicBezTo>
                  <a:lnTo>
                    <a:pt x="825" y="31"/>
                  </a:lnTo>
                  <a:lnTo>
                    <a:pt x="891" y="61"/>
                  </a:lnTo>
                  <a:cubicBezTo>
                    <a:pt x="915" y="71"/>
                    <a:pt x="939" y="82"/>
                    <a:pt x="963" y="92"/>
                  </a:cubicBezTo>
                  <a:cubicBezTo>
                    <a:pt x="989" y="106"/>
                    <a:pt x="1015" y="119"/>
                    <a:pt x="1041" y="133"/>
                  </a:cubicBezTo>
                  <a:lnTo>
                    <a:pt x="1118" y="174"/>
                  </a:lnTo>
                  <a:lnTo>
                    <a:pt x="1196" y="225"/>
                  </a:lnTo>
                  <a:lnTo>
                    <a:pt x="1268" y="276"/>
                  </a:lnTo>
                  <a:cubicBezTo>
                    <a:pt x="1294" y="290"/>
                    <a:pt x="1320" y="303"/>
                    <a:pt x="1346" y="317"/>
                  </a:cubicBezTo>
                  <a:lnTo>
                    <a:pt x="1513" y="440"/>
                  </a:lnTo>
                  <a:lnTo>
                    <a:pt x="1681" y="553"/>
                  </a:lnTo>
                  <a:lnTo>
                    <a:pt x="1848" y="665"/>
                  </a:lnTo>
                  <a:lnTo>
                    <a:pt x="2022" y="778"/>
                  </a:lnTo>
                  <a:cubicBezTo>
                    <a:pt x="2050" y="798"/>
                    <a:pt x="2077" y="819"/>
                    <a:pt x="2105" y="839"/>
                  </a:cubicBezTo>
                  <a:cubicBezTo>
                    <a:pt x="2133" y="853"/>
                    <a:pt x="2161" y="866"/>
                    <a:pt x="2189" y="880"/>
                  </a:cubicBezTo>
                  <a:cubicBezTo>
                    <a:pt x="2217" y="894"/>
                    <a:pt x="2245" y="907"/>
                    <a:pt x="2273" y="921"/>
                  </a:cubicBezTo>
                  <a:lnTo>
                    <a:pt x="2356" y="972"/>
                  </a:lnTo>
                  <a:lnTo>
                    <a:pt x="2440" y="993"/>
                  </a:lnTo>
                  <a:cubicBezTo>
                    <a:pt x="2468" y="1003"/>
                    <a:pt x="2496" y="1014"/>
                    <a:pt x="2524" y="1024"/>
                  </a:cubicBezTo>
                  <a:lnTo>
                    <a:pt x="2608" y="1054"/>
                  </a:lnTo>
                  <a:cubicBezTo>
                    <a:pt x="2638" y="1057"/>
                    <a:pt x="2667" y="1061"/>
                    <a:pt x="2697" y="1064"/>
                  </a:cubicBezTo>
                  <a:cubicBezTo>
                    <a:pt x="2725" y="1068"/>
                    <a:pt x="2753" y="1071"/>
                    <a:pt x="2781" y="1075"/>
                  </a:cubicBezTo>
                  <a:lnTo>
                    <a:pt x="2853" y="1075"/>
                  </a:lnTo>
                  <a:cubicBezTo>
                    <a:pt x="2881" y="1262"/>
                    <a:pt x="2909" y="1143"/>
                    <a:pt x="2937" y="1330"/>
                  </a:cubicBezTo>
                  <a:cubicBezTo>
                    <a:pt x="2963" y="1118"/>
                    <a:pt x="2988" y="1287"/>
                    <a:pt x="3014" y="1075"/>
                  </a:cubicBezTo>
                  <a:cubicBezTo>
                    <a:pt x="3042" y="1071"/>
                    <a:pt x="3070" y="1068"/>
                    <a:pt x="3098" y="1064"/>
                  </a:cubicBezTo>
                  <a:lnTo>
                    <a:pt x="3182" y="1064"/>
                  </a:lnTo>
                  <a:lnTo>
                    <a:pt x="3343" y="1024"/>
                  </a:lnTo>
                  <a:lnTo>
                    <a:pt x="3505" y="1003"/>
                  </a:lnTo>
                  <a:lnTo>
                    <a:pt x="3672" y="972"/>
                  </a:lnTo>
                  <a:lnTo>
                    <a:pt x="3834" y="921"/>
                  </a:lnTo>
                  <a:lnTo>
                    <a:pt x="4007" y="880"/>
                  </a:lnTo>
                  <a:lnTo>
                    <a:pt x="4175" y="850"/>
                  </a:lnTo>
                  <a:lnTo>
                    <a:pt x="4348" y="809"/>
                  </a:lnTo>
                  <a:lnTo>
                    <a:pt x="4528" y="788"/>
                  </a:lnTo>
                  <a:cubicBezTo>
                    <a:pt x="4562" y="785"/>
                    <a:pt x="4595" y="781"/>
                    <a:pt x="4629" y="778"/>
                  </a:cubicBezTo>
                  <a:cubicBezTo>
                    <a:pt x="4659" y="775"/>
                    <a:pt x="4689" y="771"/>
                    <a:pt x="4719" y="768"/>
                  </a:cubicBezTo>
                  <a:lnTo>
                    <a:pt x="4809" y="768"/>
                  </a:lnTo>
                  <a:lnTo>
                    <a:pt x="4904" y="768"/>
                  </a:lnTo>
                  <a:lnTo>
                    <a:pt x="5006" y="778"/>
                  </a:lnTo>
                  <a:lnTo>
                    <a:pt x="5102" y="778"/>
                  </a:lnTo>
                  <a:cubicBezTo>
                    <a:pt x="5138" y="781"/>
                    <a:pt x="5173" y="785"/>
                    <a:pt x="5209" y="788"/>
                  </a:cubicBezTo>
                  <a:lnTo>
                    <a:pt x="5311" y="809"/>
                  </a:lnTo>
                  <a:lnTo>
                    <a:pt x="5419" y="839"/>
                  </a:lnTo>
                  <a:lnTo>
                    <a:pt x="5520" y="860"/>
                  </a:lnTo>
                  <a:lnTo>
                    <a:pt x="5634" y="901"/>
                  </a:lnTo>
                  <a:lnTo>
                    <a:pt x="5748" y="931"/>
                  </a:lnTo>
                  <a:lnTo>
                    <a:pt x="5861" y="972"/>
                  </a:lnTo>
                  <a:lnTo>
                    <a:pt x="5999" y="1003"/>
                  </a:lnTo>
                  <a:lnTo>
                    <a:pt x="6124" y="1044"/>
                  </a:lnTo>
                  <a:lnTo>
                    <a:pt x="6256" y="1085"/>
                  </a:lnTo>
                  <a:lnTo>
                    <a:pt x="6394" y="1126"/>
                  </a:lnTo>
                  <a:lnTo>
                    <a:pt x="6531" y="1167"/>
                  </a:lnTo>
                  <a:lnTo>
                    <a:pt x="6681" y="1218"/>
                  </a:lnTo>
                  <a:lnTo>
                    <a:pt x="6824" y="1269"/>
                  </a:lnTo>
                  <a:lnTo>
                    <a:pt x="7117" y="1372"/>
                  </a:lnTo>
                  <a:lnTo>
                    <a:pt x="7410" y="1494"/>
                  </a:lnTo>
                  <a:lnTo>
                    <a:pt x="7703" y="1627"/>
                  </a:lnTo>
                  <a:lnTo>
                    <a:pt x="7853" y="1699"/>
                  </a:lnTo>
                  <a:lnTo>
                    <a:pt x="7996" y="1771"/>
                  </a:lnTo>
                  <a:lnTo>
                    <a:pt x="8140" y="1842"/>
                  </a:lnTo>
                  <a:lnTo>
                    <a:pt x="8278" y="1914"/>
                  </a:lnTo>
                  <a:cubicBezTo>
                    <a:pt x="8322" y="1941"/>
                    <a:pt x="8365" y="1969"/>
                    <a:pt x="8409" y="1996"/>
                  </a:cubicBezTo>
                  <a:lnTo>
                    <a:pt x="8547" y="2078"/>
                  </a:lnTo>
                  <a:cubicBezTo>
                    <a:pt x="8589" y="2105"/>
                    <a:pt x="8630" y="2133"/>
                    <a:pt x="8672" y="2160"/>
                  </a:cubicBezTo>
                  <a:lnTo>
                    <a:pt x="8798" y="2252"/>
                  </a:lnTo>
                  <a:lnTo>
                    <a:pt x="8911" y="2344"/>
                  </a:lnTo>
                  <a:lnTo>
                    <a:pt x="9025" y="2436"/>
                  </a:lnTo>
                  <a:lnTo>
                    <a:pt x="9133" y="2538"/>
                  </a:lnTo>
                  <a:cubicBezTo>
                    <a:pt x="9149" y="2552"/>
                    <a:pt x="9165" y="2565"/>
                    <a:pt x="9181" y="2579"/>
                  </a:cubicBezTo>
                  <a:lnTo>
                    <a:pt x="9228" y="2641"/>
                  </a:lnTo>
                  <a:lnTo>
                    <a:pt x="9276" y="2692"/>
                  </a:lnTo>
                  <a:cubicBezTo>
                    <a:pt x="9290" y="2706"/>
                    <a:pt x="9304" y="2719"/>
                    <a:pt x="9318" y="2733"/>
                  </a:cubicBezTo>
                  <a:cubicBezTo>
                    <a:pt x="9332" y="2753"/>
                    <a:pt x="9346" y="2774"/>
                    <a:pt x="9360" y="2794"/>
                  </a:cubicBezTo>
                  <a:cubicBezTo>
                    <a:pt x="9374" y="2815"/>
                    <a:pt x="9388" y="2835"/>
                    <a:pt x="9402" y="2856"/>
                  </a:cubicBezTo>
                  <a:lnTo>
                    <a:pt x="9444" y="2907"/>
                  </a:lnTo>
                  <a:cubicBezTo>
                    <a:pt x="9456" y="2927"/>
                    <a:pt x="9468" y="2948"/>
                    <a:pt x="9480" y="2968"/>
                  </a:cubicBezTo>
                  <a:cubicBezTo>
                    <a:pt x="9492" y="2989"/>
                    <a:pt x="9504" y="3009"/>
                    <a:pt x="9516" y="3030"/>
                  </a:cubicBezTo>
                  <a:cubicBezTo>
                    <a:pt x="9528" y="3047"/>
                    <a:pt x="9539" y="3064"/>
                    <a:pt x="9551" y="3081"/>
                  </a:cubicBezTo>
                  <a:lnTo>
                    <a:pt x="9611" y="3204"/>
                  </a:lnTo>
                  <a:cubicBezTo>
                    <a:pt x="9629" y="3248"/>
                    <a:pt x="9647" y="3293"/>
                    <a:pt x="9665" y="3337"/>
                  </a:cubicBezTo>
                  <a:cubicBezTo>
                    <a:pt x="9683" y="3385"/>
                    <a:pt x="9701" y="3432"/>
                    <a:pt x="9719" y="3480"/>
                  </a:cubicBezTo>
                  <a:cubicBezTo>
                    <a:pt x="9735" y="3531"/>
                    <a:pt x="9751" y="3583"/>
                    <a:pt x="9767" y="3634"/>
                  </a:cubicBezTo>
                  <a:lnTo>
                    <a:pt x="9809" y="3787"/>
                  </a:lnTo>
                  <a:cubicBezTo>
                    <a:pt x="9823" y="3838"/>
                    <a:pt x="9836" y="3890"/>
                    <a:pt x="9850" y="3941"/>
                  </a:cubicBezTo>
                  <a:cubicBezTo>
                    <a:pt x="9858" y="4002"/>
                    <a:pt x="9866" y="4064"/>
                    <a:pt x="9874" y="4125"/>
                  </a:cubicBezTo>
                  <a:cubicBezTo>
                    <a:pt x="9884" y="4180"/>
                    <a:pt x="9894" y="4234"/>
                    <a:pt x="9904" y="4289"/>
                  </a:cubicBezTo>
                  <a:cubicBezTo>
                    <a:pt x="9914" y="4354"/>
                    <a:pt x="9924" y="4418"/>
                    <a:pt x="9934" y="4483"/>
                  </a:cubicBezTo>
                  <a:cubicBezTo>
                    <a:pt x="9940" y="4544"/>
                    <a:pt x="9946" y="4606"/>
                    <a:pt x="9952" y="4667"/>
                  </a:cubicBezTo>
                  <a:cubicBezTo>
                    <a:pt x="9958" y="4729"/>
                    <a:pt x="9964" y="4790"/>
                    <a:pt x="9970" y="4852"/>
                  </a:cubicBezTo>
                  <a:cubicBezTo>
                    <a:pt x="9974" y="4917"/>
                    <a:pt x="9978" y="4981"/>
                    <a:pt x="9982" y="5046"/>
                  </a:cubicBezTo>
                  <a:lnTo>
                    <a:pt x="9994" y="5241"/>
                  </a:lnTo>
                  <a:lnTo>
                    <a:pt x="9994" y="5425"/>
                  </a:lnTo>
                  <a:lnTo>
                    <a:pt x="10000" y="5629"/>
                  </a:lnTo>
                  <a:lnTo>
                    <a:pt x="9994" y="5824"/>
                  </a:lnTo>
                  <a:lnTo>
                    <a:pt x="9994" y="6018"/>
                  </a:lnTo>
                  <a:lnTo>
                    <a:pt x="9988" y="6213"/>
                  </a:lnTo>
                  <a:cubicBezTo>
                    <a:pt x="9984" y="6278"/>
                    <a:pt x="9980" y="6342"/>
                    <a:pt x="9976" y="6407"/>
                  </a:cubicBezTo>
                  <a:lnTo>
                    <a:pt x="9958" y="6602"/>
                  </a:lnTo>
                  <a:lnTo>
                    <a:pt x="9946" y="6776"/>
                  </a:lnTo>
                  <a:cubicBezTo>
                    <a:pt x="9940" y="6837"/>
                    <a:pt x="9934" y="6899"/>
                    <a:pt x="9928" y="6960"/>
                  </a:cubicBezTo>
                  <a:lnTo>
                    <a:pt x="9904" y="7134"/>
                  </a:lnTo>
                  <a:cubicBezTo>
                    <a:pt x="9894" y="7195"/>
                    <a:pt x="9884" y="7257"/>
                    <a:pt x="9874" y="7318"/>
                  </a:cubicBezTo>
                  <a:cubicBezTo>
                    <a:pt x="9868" y="7373"/>
                    <a:pt x="9862" y="7427"/>
                    <a:pt x="9856" y="7482"/>
                  </a:cubicBezTo>
                  <a:cubicBezTo>
                    <a:pt x="9846" y="7537"/>
                    <a:pt x="9837" y="7591"/>
                    <a:pt x="9827" y="7646"/>
                  </a:cubicBezTo>
                  <a:lnTo>
                    <a:pt x="9791" y="7799"/>
                  </a:lnTo>
                  <a:lnTo>
                    <a:pt x="9761" y="7943"/>
                  </a:lnTo>
                  <a:cubicBezTo>
                    <a:pt x="9749" y="7991"/>
                    <a:pt x="9737" y="8038"/>
                    <a:pt x="9725" y="8086"/>
                  </a:cubicBezTo>
                  <a:cubicBezTo>
                    <a:pt x="9713" y="8130"/>
                    <a:pt x="9701" y="8175"/>
                    <a:pt x="9689" y="8219"/>
                  </a:cubicBezTo>
                  <a:cubicBezTo>
                    <a:pt x="9677" y="8257"/>
                    <a:pt x="9665" y="8294"/>
                    <a:pt x="9653" y="8332"/>
                  </a:cubicBezTo>
                  <a:cubicBezTo>
                    <a:pt x="9639" y="8369"/>
                    <a:pt x="9625" y="8407"/>
                    <a:pt x="9611" y="8444"/>
                  </a:cubicBezTo>
                  <a:cubicBezTo>
                    <a:pt x="9597" y="8475"/>
                    <a:pt x="9583" y="8505"/>
                    <a:pt x="9569" y="8536"/>
                  </a:cubicBezTo>
                  <a:cubicBezTo>
                    <a:pt x="9553" y="8567"/>
                    <a:pt x="9538" y="8597"/>
                    <a:pt x="9522" y="8628"/>
                  </a:cubicBezTo>
                  <a:lnTo>
                    <a:pt x="9474" y="8721"/>
                  </a:lnTo>
                  <a:cubicBezTo>
                    <a:pt x="9454" y="8745"/>
                    <a:pt x="9434" y="8768"/>
                    <a:pt x="9414" y="8792"/>
                  </a:cubicBezTo>
                  <a:cubicBezTo>
                    <a:pt x="9394" y="8819"/>
                    <a:pt x="9374" y="8847"/>
                    <a:pt x="9354" y="8874"/>
                  </a:cubicBezTo>
                  <a:cubicBezTo>
                    <a:pt x="9332" y="8895"/>
                    <a:pt x="9310" y="8915"/>
                    <a:pt x="9288" y="8936"/>
                  </a:cubicBezTo>
                  <a:cubicBezTo>
                    <a:pt x="9268" y="8956"/>
                    <a:pt x="9248" y="8977"/>
                    <a:pt x="9228" y="8997"/>
                  </a:cubicBezTo>
                  <a:lnTo>
                    <a:pt x="9157" y="9048"/>
                  </a:lnTo>
                  <a:cubicBezTo>
                    <a:pt x="9131" y="9069"/>
                    <a:pt x="9105" y="9089"/>
                    <a:pt x="9079" y="9110"/>
                  </a:cubicBezTo>
                  <a:lnTo>
                    <a:pt x="9007" y="9161"/>
                  </a:lnTo>
                  <a:lnTo>
                    <a:pt x="8929" y="9191"/>
                  </a:lnTo>
                  <a:lnTo>
                    <a:pt x="8846" y="9232"/>
                  </a:lnTo>
                  <a:cubicBezTo>
                    <a:pt x="8818" y="9242"/>
                    <a:pt x="8790" y="9253"/>
                    <a:pt x="8762" y="9263"/>
                  </a:cubicBezTo>
                  <a:cubicBezTo>
                    <a:pt x="8734" y="9277"/>
                    <a:pt x="8706" y="9290"/>
                    <a:pt x="8678" y="9304"/>
                  </a:cubicBezTo>
                  <a:cubicBezTo>
                    <a:pt x="8648" y="9314"/>
                    <a:pt x="8619" y="9325"/>
                    <a:pt x="8589" y="9335"/>
                  </a:cubicBezTo>
                  <a:lnTo>
                    <a:pt x="8493" y="9365"/>
                  </a:lnTo>
                  <a:lnTo>
                    <a:pt x="8313" y="9406"/>
                  </a:lnTo>
                  <a:lnTo>
                    <a:pt x="8122" y="9447"/>
                  </a:lnTo>
                  <a:lnTo>
                    <a:pt x="7931" y="9478"/>
                  </a:lnTo>
                  <a:lnTo>
                    <a:pt x="7733" y="9519"/>
                  </a:lnTo>
                  <a:lnTo>
                    <a:pt x="7530" y="9539"/>
                  </a:lnTo>
                  <a:lnTo>
                    <a:pt x="7339" y="9580"/>
                  </a:lnTo>
                  <a:lnTo>
                    <a:pt x="7141" y="9611"/>
                  </a:lnTo>
                  <a:lnTo>
                    <a:pt x="6950" y="9662"/>
                  </a:lnTo>
                  <a:lnTo>
                    <a:pt x="6854" y="9683"/>
                  </a:lnTo>
                  <a:lnTo>
                    <a:pt x="6758" y="9713"/>
                  </a:lnTo>
                  <a:lnTo>
                    <a:pt x="6651" y="9724"/>
                  </a:lnTo>
                  <a:lnTo>
                    <a:pt x="6549" y="9744"/>
                  </a:lnTo>
                  <a:lnTo>
                    <a:pt x="6441" y="9765"/>
                  </a:lnTo>
                  <a:lnTo>
                    <a:pt x="6334" y="9785"/>
                  </a:lnTo>
                  <a:lnTo>
                    <a:pt x="6226" y="9806"/>
                  </a:lnTo>
                  <a:lnTo>
                    <a:pt x="6112" y="9816"/>
                  </a:lnTo>
                  <a:lnTo>
                    <a:pt x="5885" y="9857"/>
                  </a:lnTo>
                  <a:lnTo>
                    <a:pt x="5652" y="9887"/>
                  </a:lnTo>
                  <a:lnTo>
                    <a:pt x="5425" y="9918"/>
                  </a:lnTo>
                  <a:lnTo>
                    <a:pt x="5185" y="9928"/>
                  </a:lnTo>
                  <a:lnTo>
                    <a:pt x="4958" y="9949"/>
                  </a:lnTo>
                  <a:lnTo>
                    <a:pt x="4731" y="9959"/>
                  </a:lnTo>
                  <a:lnTo>
                    <a:pt x="4623" y="9969"/>
                  </a:lnTo>
                  <a:lnTo>
                    <a:pt x="4510" y="9969"/>
                  </a:lnTo>
                  <a:lnTo>
                    <a:pt x="4402" y="9990"/>
                  </a:lnTo>
                  <a:lnTo>
                    <a:pt x="4294" y="9990"/>
                  </a:lnTo>
                  <a:lnTo>
                    <a:pt x="4193" y="9990"/>
                  </a:lnTo>
                  <a:lnTo>
                    <a:pt x="4091" y="10000"/>
                  </a:lnTo>
                  <a:lnTo>
                    <a:pt x="3995" y="10000"/>
                  </a:lnTo>
                  <a:lnTo>
                    <a:pt x="3894" y="10000"/>
                  </a:lnTo>
                  <a:lnTo>
                    <a:pt x="3804" y="10000"/>
                  </a:lnTo>
                  <a:lnTo>
                    <a:pt x="3714" y="10000"/>
                  </a:lnTo>
                  <a:lnTo>
                    <a:pt x="3630" y="10000"/>
                  </a:lnTo>
                  <a:lnTo>
                    <a:pt x="3547" y="10000"/>
                  </a:lnTo>
                  <a:cubicBezTo>
                    <a:pt x="3521" y="9997"/>
                    <a:pt x="3495" y="9993"/>
                    <a:pt x="3469" y="9990"/>
                  </a:cubicBezTo>
                  <a:lnTo>
                    <a:pt x="3391" y="9990"/>
                  </a:lnTo>
                  <a:lnTo>
                    <a:pt x="3325" y="9990"/>
                  </a:lnTo>
                  <a:lnTo>
                    <a:pt x="3254" y="9969"/>
                  </a:lnTo>
                  <a:lnTo>
                    <a:pt x="3182" y="9969"/>
                  </a:lnTo>
                  <a:lnTo>
                    <a:pt x="3122" y="9969"/>
                  </a:lnTo>
                  <a:cubicBezTo>
                    <a:pt x="3100" y="9966"/>
                    <a:pt x="3078" y="9962"/>
                    <a:pt x="3056" y="9959"/>
                  </a:cubicBezTo>
                  <a:cubicBezTo>
                    <a:pt x="3038" y="9956"/>
                    <a:pt x="3020" y="9952"/>
                    <a:pt x="3002" y="9949"/>
                  </a:cubicBezTo>
                  <a:lnTo>
                    <a:pt x="2949" y="9949"/>
                  </a:lnTo>
                  <a:cubicBezTo>
                    <a:pt x="2929" y="9946"/>
                    <a:pt x="2909" y="9942"/>
                    <a:pt x="2889" y="9939"/>
                  </a:cubicBezTo>
                  <a:cubicBezTo>
                    <a:pt x="2871" y="9935"/>
                    <a:pt x="2853" y="9932"/>
                    <a:pt x="2835" y="9928"/>
                  </a:cubicBezTo>
                  <a:cubicBezTo>
                    <a:pt x="2817" y="9925"/>
                    <a:pt x="2799" y="9921"/>
                    <a:pt x="2781" y="9918"/>
                  </a:cubicBezTo>
                  <a:lnTo>
                    <a:pt x="2679" y="9887"/>
                  </a:lnTo>
                  <a:lnTo>
                    <a:pt x="2584" y="9867"/>
                  </a:lnTo>
                  <a:cubicBezTo>
                    <a:pt x="2554" y="9853"/>
                    <a:pt x="2524" y="9840"/>
                    <a:pt x="2494" y="9826"/>
                  </a:cubicBezTo>
                  <a:cubicBezTo>
                    <a:pt x="2462" y="9819"/>
                    <a:pt x="2430" y="9813"/>
                    <a:pt x="2398" y="9806"/>
                  </a:cubicBezTo>
                  <a:lnTo>
                    <a:pt x="2225" y="9724"/>
                  </a:lnTo>
                  <a:cubicBezTo>
                    <a:pt x="2195" y="9710"/>
                    <a:pt x="2165" y="9697"/>
                    <a:pt x="2135" y="9683"/>
                  </a:cubicBezTo>
                  <a:cubicBezTo>
                    <a:pt x="2105" y="9669"/>
                    <a:pt x="2075" y="9656"/>
                    <a:pt x="2045" y="9642"/>
                  </a:cubicBezTo>
                  <a:lnTo>
                    <a:pt x="1950" y="9591"/>
                  </a:lnTo>
                  <a:lnTo>
                    <a:pt x="1842" y="9539"/>
                  </a:lnTo>
                  <a:lnTo>
                    <a:pt x="1740" y="9498"/>
                  </a:lnTo>
                  <a:lnTo>
                    <a:pt x="1633" y="9447"/>
                  </a:lnTo>
                  <a:lnTo>
                    <a:pt x="1519" y="9396"/>
                  </a:lnTo>
                  <a:lnTo>
                    <a:pt x="1411" y="9355"/>
                  </a:lnTo>
                  <a:cubicBezTo>
                    <a:pt x="1371" y="9335"/>
                    <a:pt x="1332" y="9314"/>
                    <a:pt x="1292" y="9294"/>
                  </a:cubicBezTo>
                  <a:lnTo>
                    <a:pt x="1178" y="9243"/>
                  </a:lnTo>
                  <a:lnTo>
                    <a:pt x="1071" y="9181"/>
                  </a:lnTo>
                  <a:lnTo>
                    <a:pt x="957" y="9120"/>
                  </a:lnTo>
                  <a:lnTo>
                    <a:pt x="849" y="9069"/>
                  </a:lnTo>
                  <a:lnTo>
                    <a:pt x="748" y="8976"/>
                  </a:lnTo>
                  <a:cubicBezTo>
                    <a:pt x="716" y="8952"/>
                    <a:pt x="684" y="8929"/>
                    <a:pt x="652" y="8905"/>
                  </a:cubicBezTo>
                  <a:lnTo>
                    <a:pt x="550" y="8813"/>
                  </a:lnTo>
                  <a:lnTo>
                    <a:pt x="508" y="8762"/>
                  </a:lnTo>
                  <a:lnTo>
                    <a:pt x="467" y="8721"/>
                  </a:lnTo>
                  <a:cubicBezTo>
                    <a:pt x="453" y="8700"/>
                    <a:pt x="439" y="8680"/>
                    <a:pt x="425" y="8659"/>
                  </a:cubicBezTo>
                  <a:lnTo>
                    <a:pt x="383" y="8608"/>
                  </a:lnTo>
                  <a:cubicBezTo>
                    <a:pt x="371" y="8588"/>
                    <a:pt x="359" y="8567"/>
                    <a:pt x="347" y="8547"/>
                  </a:cubicBezTo>
                  <a:lnTo>
                    <a:pt x="317" y="8475"/>
                  </a:lnTo>
                  <a:cubicBezTo>
                    <a:pt x="305" y="8455"/>
                    <a:pt x="293" y="8434"/>
                    <a:pt x="281" y="8414"/>
                  </a:cubicBezTo>
                  <a:lnTo>
                    <a:pt x="251" y="8342"/>
                  </a:lnTo>
                  <a:lnTo>
                    <a:pt x="221" y="8270"/>
                  </a:lnTo>
                  <a:cubicBezTo>
                    <a:pt x="215" y="8246"/>
                    <a:pt x="209" y="8223"/>
                    <a:pt x="203" y="8199"/>
                  </a:cubicBezTo>
                  <a:cubicBezTo>
                    <a:pt x="193" y="8172"/>
                    <a:pt x="183" y="8144"/>
                    <a:pt x="173" y="8117"/>
                  </a:cubicBezTo>
                  <a:cubicBezTo>
                    <a:pt x="167" y="8093"/>
                    <a:pt x="162" y="8069"/>
                    <a:pt x="156" y="8045"/>
                  </a:cubicBezTo>
                  <a:cubicBezTo>
                    <a:pt x="148" y="8018"/>
                    <a:pt x="140" y="7990"/>
                    <a:pt x="132" y="7963"/>
                  </a:cubicBezTo>
                  <a:cubicBezTo>
                    <a:pt x="128" y="7936"/>
                    <a:pt x="124" y="7908"/>
                    <a:pt x="120" y="7881"/>
                  </a:cubicBezTo>
                  <a:cubicBezTo>
                    <a:pt x="108" y="7820"/>
                    <a:pt x="96" y="7758"/>
                    <a:pt x="84" y="7697"/>
                  </a:cubicBezTo>
                  <a:lnTo>
                    <a:pt x="54" y="7523"/>
                  </a:lnTo>
                  <a:cubicBezTo>
                    <a:pt x="50" y="7458"/>
                    <a:pt x="46" y="7394"/>
                    <a:pt x="42" y="7329"/>
                  </a:cubicBezTo>
                  <a:cubicBezTo>
                    <a:pt x="38" y="7261"/>
                    <a:pt x="34" y="7192"/>
                    <a:pt x="30" y="7124"/>
                  </a:cubicBezTo>
                  <a:cubicBezTo>
                    <a:pt x="24" y="7052"/>
                    <a:pt x="18" y="6981"/>
                    <a:pt x="12" y="6909"/>
                  </a:cubicBezTo>
                  <a:cubicBezTo>
                    <a:pt x="10" y="6837"/>
                    <a:pt x="8" y="6766"/>
                    <a:pt x="6" y="6694"/>
                  </a:cubicBezTo>
                  <a:lnTo>
                    <a:pt x="6" y="6479"/>
                  </a:lnTo>
                  <a:lnTo>
                    <a:pt x="0" y="6254"/>
                  </a:lnTo>
                  <a:lnTo>
                    <a:pt x="0" y="6018"/>
                  </a:lnTo>
                  <a:cubicBezTo>
                    <a:pt x="2" y="5936"/>
                    <a:pt x="4" y="5855"/>
                    <a:pt x="6" y="5773"/>
                  </a:cubicBezTo>
                  <a:lnTo>
                    <a:pt x="6" y="5527"/>
                  </a:lnTo>
                  <a:cubicBezTo>
                    <a:pt x="8" y="5442"/>
                    <a:pt x="10" y="5356"/>
                    <a:pt x="12" y="5271"/>
                  </a:cubicBezTo>
                  <a:lnTo>
                    <a:pt x="12" y="5026"/>
                  </a:lnTo>
                  <a:lnTo>
                    <a:pt x="12" y="4893"/>
                  </a:lnTo>
                  <a:lnTo>
                    <a:pt x="12" y="4749"/>
                  </a:lnTo>
                  <a:lnTo>
                    <a:pt x="12" y="4606"/>
                  </a:lnTo>
                  <a:lnTo>
                    <a:pt x="12" y="4452"/>
                  </a:lnTo>
                  <a:lnTo>
                    <a:pt x="6" y="4278"/>
                  </a:lnTo>
                  <a:lnTo>
                    <a:pt x="6" y="4115"/>
                  </a:lnTo>
                  <a:lnTo>
                    <a:pt x="6" y="3941"/>
                  </a:lnTo>
                  <a:lnTo>
                    <a:pt x="0" y="3767"/>
                  </a:lnTo>
                  <a:lnTo>
                    <a:pt x="0" y="3582"/>
                  </a:lnTo>
                  <a:lnTo>
                    <a:pt x="0" y="3408"/>
                  </a:lnTo>
                  <a:lnTo>
                    <a:pt x="0" y="3040"/>
                  </a:lnTo>
                  <a:lnTo>
                    <a:pt x="0" y="2661"/>
                  </a:lnTo>
                  <a:lnTo>
                    <a:pt x="0" y="2293"/>
                  </a:lnTo>
                  <a:lnTo>
                    <a:pt x="6" y="2119"/>
                  </a:lnTo>
                  <a:cubicBezTo>
                    <a:pt x="8" y="2057"/>
                    <a:pt x="10" y="1996"/>
                    <a:pt x="12" y="1934"/>
                  </a:cubicBezTo>
                  <a:cubicBezTo>
                    <a:pt x="16" y="1880"/>
                    <a:pt x="20" y="1825"/>
                    <a:pt x="24" y="1771"/>
                  </a:cubicBezTo>
                  <a:lnTo>
                    <a:pt x="30" y="1597"/>
                  </a:lnTo>
                  <a:cubicBezTo>
                    <a:pt x="34" y="1542"/>
                    <a:pt x="38" y="1488"/>
                    <a:pt x="42" y="1433"/>
                  </a:cubicBezTo>
                  <a:cubicBezTo>
                    <a:pt x="44" y="1382"/>
                    <a:pt x="46" y="1330"/>
                    <a:pt x="48" y="1279"/>
                  </a:cubicBezTo>
                  <a:lnTo>
                    <a:pt x="72" y="1126"/>
                  </a:lnTo>
                  <a:cubicBezTo>
                    <a:pt x="76" y="1078"/>
                    <a:pt x="80" y="1031"/>
                    <a:pt x="84" y="983"/>
                  </a:cubicBezTo>
                  <a:lnTo>
                    <a:pt x="108" y="839"/>
                  </a:lnTo>
                  <a:lnTo>
                    <a:pt x="126" y="716"/>
                  </a:lnTo>
                  <a:cubicBezTo>
                    <a:pt x="136" y="675"/>
                    <a:pt x="146" y="635"/>
                    <a:pt x="156" y="594"/>
                  </a:cubicBezTo>
                  <a:cubicBezTo>
                    <a:pt x="162" y="560"/>
                    <a:pt x="167" y="525"/>
                    <a:pt x="173" y="491"/>
                  </a:cubicBezTo>
                  <a:cubicBezTo>
                    <a:pt x="185" y="454"/>
                    <a:pt x="197" y="416"/>
                    <a:pt x="209" y="379"/>
                  </a:cubicBezTo>
                  <a:cubicBezTo>
                    <a:pt x="213" y="369"/>
                    <a:pt x="217" y="358"/>
                    <a:pt x="221" y="348"/>
                  </a:cubicBezTo>
                  <a:lnTo>
                    <a:pt x="245" y="297"/>
                  </a:lnTo>
                  <a:cubicBezTo>
                    <a:pt x="249" y="287"/>
                    <a:pt x="253" y="276"/>
                    <a:pt x="257" y="266"/>
                  </a:cubicBezTo>
                  <a:cubicBezTo>
                    <a:pt x="265" y="252"/>
                    <a:pt x="273" y="239"/>
                    <a:pt x="281" y="225"/>
                  </a:cubicBezTo>
                  <a:cubicBezTo>
                    <a:pt x="287" y="215"/>
                    <a:pt x="293" y="204"/>
                    <a:pt x="299" y="194"/>
                  </a:cubicBezTo>
                  <a:lnTo>
                    <a:pt x="323" y="164"/>
                  </a:ln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30CC58-061C-9BE7-D246-19581933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2154" y="2851909"/>
              <a:ext cx="4127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sz="1300" dirty="0">
                  <a:solidFill>
                    <a:srgbClr val="000000"/>
                  </a:solidFill>
                </a:rPr>
                <a:t> </a:t>
              </a:r>
              <a:endParaRPr lang="en-US" dirty="0"/>
            </a:p>
          </p:txBody>
        </p:sp>
        <p:sp>
          <p:nvSpPr>
            <p:cNvPr id="14" name="Line 334">
              <a:extLst>
                <a:ext uri="{FF2B5EF4-FFF2-40B4-BE49-F238E27FC236}">
                  <a16:creationId xmlns:a16="http://schemas.microsoft.com/office/drawing/2014/main" id="{15B72CAA-11C3-7F14-09C4-7273C70BE0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5410" y="2699091"/>
              <a:ext cx="837020" cy="18139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DE5007-67DC-5128-9153-F289A27609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70828" y="2635176"/>
              <a:ext cx="764490" cy="376021"/>
              <a:chOff x="2356" y="1300"/>
              <a:chExt cx="555" cy="194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23AFE00-8895-B18A-3007-E0AAE1409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sz="2400" dirty="0">
                  <a:latin typeface="Times New Roman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0A28F674-7499-1EFD-5D30-6EEC2815D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algn="ctr"/>
                <a:endParaRPr lang="en-US" sz="2400" dirty="0">
                  <a:latin typeface="Times New Roman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63EADCE-255F-4D41-5113-E28444B8A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sz="2400" dirty="0">
                  <a:latin typeface="Times New Roman" charset="0"/>
                </a:endParaRPr>
              </a:p>
            </p:txBody>
          </p: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0E06FAA-A320-9128-7B61-92D5D074ED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18" name="Freeform 326">
                  <a:extLst>
                    <a:ext uri="{FF2B5EF4-FFF2-40B4-BE49-F238E27FC236}">
                      <a16:creationId xmlns:a16="http://schemas.microsoft.com/office/drawing/2014/main" id="{FE6BE952-08A4-64B7-0A91-2DE7070C41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 xmlns:lc="http://schemas.openxmlformats.org/drawingml/2006/lockedCanvas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119" name="Freeform 327">
                  <a:extLst>
                    <a:ext uri="{FF2B5EF4-FFF2-40B4-BE49-F238E27FC236}">
                      <a16:creationId xmlns:a16="http://schemas.microsoft.com/office/drawing/2014/main" id="{FB3E0114-8CE2-1E40-2BEB-CC01AC5975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 xmlns:lc="http://schemas.openxmlformats.org/drawingml/2006/lockedCanvas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dirty="0"/>
                </a:p>
              </p:txBody>
            </p:sp>
          </p:grpSp>
          <p:sp>
            <p:nvSpPr>
              <p:cNvPr id="116" name="Line 330">
                <a:extLst>
                  <a:ext uri="{FF2B5EF4-FFF2-40B4-BE49-F238E27FC236}">
                    <a16:creationId xmlns:a16="http://schemas.microsoft.com/office/drawing/2014/main" id="{9BFEB7F7-6EC6-0750-4234-1DDB231E9B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17" name="Line 331">
                <a:extLst>
                  <a:ext uri="{FF2B5EF4-FFF2-40B4-BE49-F238E27FC236}">
                    <a16:creationId xmlns:a16="http://schemas.microsoft.com/office/drawing/2014/main" id="{32EE5420-1666-CC1D-F021-B0568AF0F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8" y="1363"/>
                <a:ext cx="0" cy="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240A060-C43E-E0F5-E7A2-43F95DEDA8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13845" y="2225166"/>
              <a:ext cx="297008" cy="541355"/>
              <a:chOff x="4140" y="427"/>
              <a:chExt cx="1424" cy="2400"/>
            </a:xfrm>
          </p:grpSpPr>
          <p:sp>
            <p:nvSpPr>
              <p:cNvPr id="80" name="Freeform 907">
                <a:extLst>
                  <a:ext uri="{FF2B5EF4-FFF2-40B4-BE49-F238E27FC236}">
                    <a16:creationId xmlns:a16="http://schemas.microsoft.com/office/drawing/2014/main" id="{15494BDE-FC87-5E38-10DF-C65225C60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424D6EB-8551-9223-DF22-FCFC90A47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427"/>
                <a:ext cx="1043" cy="2287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2" name="Freeform 909">
                <a:extLst>
                  <a:ext uri="{FF2B5EF4-FFF2-40B4-BE49-F238E27FC236}">
                    <a16:creationId xmlns:a16="http://schemas.microsoft.com/office/drawing/2014/main" id="{D78D8EBC-27DC-5613-93AB-CB123F596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83" name="Freeform 910">
                <a:extLst>
                  <a:ext uri="{FF2B5EF4-FFF2-40B4-BE49-F238E27FC236}">
                    <a16:creationId xmlns:a16="http://schemas.microsoft.com/office/drawing/2014/main" id="{AC539CD9-73F2-B529-65F8-BED418FA1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7B19C47-4F81-2FAF-AA89-EB4210D15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687"/>
                <a:ext cx="586" cy="4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A0B8340-A2C9-F801-2038-03BC65CCF4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75"/>
                <a:ext cx="579" cy="134"/>
                <a:chOff x="614" y="2566"/>
                <a:chExt cx="722" cy="128"/>
              </a:xfrm>
            </p:grpSpPr>
            <p:sp>
              <p:nvSpPr>
                <p:cNvPr id="110" name="AutoShape 913">
                  <a:extLst>
                    <a:ext uri="{FF2B5EF4-FFF2-40B4-BE49-F238E27FC236}">
                      <a16:creationId xmlns:a16="http://schemas.microsoft.com/office/drawing/2014/main" id="{F3DF8141-7DD2-7FCA-705A-F130A76DE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2" cy="12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11" name="AutoShape 914">
                  <a:extLst>
                    <a:ext uri="{FF2B5EF4-FFF2-40B4-BE49-F238E27FC236}">
                      <a16:creationId xmlns:a16="http://schemas.microsoft.com/office/drawing/2014/main" id="{8E88A087-E515-877F-27EF-022B60A23A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0"/>
                  <a:ext cx="693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DB09A0B-475C-E0D3-F3D0-FBB6C3F8F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018"/>
                <a:ext cx="594" cy="4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0CAE15F5-3408-5DD2-3350-73EE59A328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990"/>
                <a:ext cx="579" cy="134"/>
                <a:chOff x="616" y="2564"/>
                <a:chExt cx="722" cy="139"/>
              </a:xfrm>
            </p:grpSpPr>
            <p:sp>
              <p:nvSpPr>
                <p:cNvPr id="108" name="AutoShape 917">
                  <a:extLst>
                    <a:ext uri="{FF2B5EF4-FFF2-40B4-BE49-F238E27FC236}">
                      <a16:creationId xmlns:a16="http://schemas.microsoft.com/office/drawing/2014/main" id="{B074041F-8956-4356-0D69-B1680EF41F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4"/>
                  <a:ext cx="722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09" name="AutoShape 918">
                  <a:extLst>
                    <a:ext uri="{FF2B5EF4-FFF2-40B4-BE49-F238E27FC236}">
                      <a16:creationId xmlns:a16="http://schemas.microsoft.com/office/drawing/2014/main" id="{BEF62F48-ECB3-6C95-2797-BFD3805E10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78"/>
                  <a:ext cx="703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7330CA6-7D4C-170E-540C-569BE2B91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63"/>
                <a:ext cx="594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C6F3B2B-2CF9-5E4D-BF46-C920F5DBA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" y="1658"/>
                <a:ext cx="601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962D756-F52C-1271-B2D9-013F52B7D3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4" y="1635"/>
                <a:ext cx="586" cy="148"/>
                <a:chOff x="612" y="2571"/>
                <a:chExt cx="730" cy="136"/>
              </a:xfrm>
            </p:grpSpPr>
            <p:sp>
              <p:nvSpPr>
                <p:cNvPr id="106" name="AutoShape 922">
                  <a:extLst>
                    <a:ext uri="{FF2B5EF4-FFF2-40B4-BE49-F238E27FC236}">
                      <a16:creationId xmlns:a16="http://schemas.microsoft.com/office/drawing/2014/main" id="{9DA04DA8-612B-41F1-F2D8-F540C152A2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1"/>
                  <a:ext cx="730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07" name="AutoShape 923">
                  <a:extLst>
                    <a:ext uri="{FF2B5EF4-FFF2-40B4-BE49-F238E27FC236}">
                      <a16:creationId xmlns:a16="http://schemas.microsoft.com/office/drawing/2014/main" id="{D4A460C0-5A3F-1E4E-F085-8C1DDBC53F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" y="2591"/>
                  <a:ext cx="692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91" name="Freeform 924">
                <a:extLst>
                  <a:ext uri="{FF2B5EF4-FFF2-40B4-BE49-F238E27FC236}">
                    <a16:creationId xmlns:a16="http://schemas.microsoft.com/office/drawing/2014/main" id="{3F82F449-CFCA-DC1A-BD40-2BB709817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73CFC4AA-CA68-5BC5-4A6A-A88459A90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2" y="1328"/>
                <a:ext cx="571" cy="141"/>
                <a:chOff x="617" y="2569"/>
                <a:chExt cx="711" cy="141"/>
              </a:xfrm>
            </p:grpSpPr>
            <p:sp>
              <p:nvSpPr>
                <p:cNvPr id="104" name="AutoShape 926">
                  <a:extLst>
                    <a:ext uri="{FF2B5EF4-FFF2-40B4-BE49-F238E27FC236}">
                      <a16:creationId xmlns:a16="http://schemas.microsoft.com/office/drawing/2014/main" id="{53D99FA5-116D-5A0A-A94E-2B799FAC2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11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105" name="AutoShape 927">
                  <a:extLst>
                    <a:ext uri="{FF2B5EF4-FFF2-40B4-BE49-F238E27FC236}">
                      <a16:creationId xmlns:a16="http://schemas.microsoft.com/office/drawing/2014/main" id="{FDA1A28C-D07F-4167-0FFF-AEE1B16DC5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2583"/>
                  <a:ext cx="68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717060A-B9B6-B6A7-D461-8164F6E28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" y="427"/>
                <a:ext cx="68" cy="2294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4" name="Freeform 929">
                <a:extLst>
                  <a:ext uri="{FF2B5EF4-FFF2-40B4-BE49-F238E27FC236}">
                    <a16:creationId xmlns:a16="http://schemas.microsoft.com/office/drawing/2014/main" id="{3D81FEBD-AAC0-5CC1-8E6A-EE4E36BA6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95" name="Freeform 930">
                <a:extLst>
                  <a:ext uri="{FF2B5EF4-FFF2-40B4-BE49-F238E27FC236}">
                    <a16:creationId xmlns:a16="http://schemas.microsoft.com/office/drawing/2014/main" id="{C2FD3DC8-07C8-1E9E-42C0-FA433F3E0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98FEFD83-4861-B3A9-145B-D6CE39466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08"/>
                <a:ext cx="46" cy="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7" name="Freeform 932">
                <a:extLst>
                  <a:ext uri="{FF2B5EF4-FFF2-40B4-BE49-F238E27FC236}">
                    <a16:creationId xmlns:a16="http://schemas.microsoft.com/office/drawing/2014/main" id="{E657C149-779A-9C6B-476B-F547B1C7D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98" name="AutoShape 933">
                <a:extLst>
                  <a:ext uri="{FF2B5EF4-FFF2-40B4-BE49-F238E27FC236}">
                    <a16:creationId xmlns:a16="http://schemas.microsoft.com/office/drawing/2014/main" id="{9852DB40-66B3-5BFD-E351-7A61023A1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86"/>
                <a:ext cx="1195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99" name="AutoShape 934">
                <a:extLst>
                  <a:ext uri="{FF2B5EF4-FFF2-40B4-BE49-F238E27FC236}">
                    <a16:creationId xmlns:a16="http://schemas.microsoft.com/office/drawing/2014/main" id="{89BFF3FB-0FDA-289F-4952-3AAB180D7C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2714"/>
                <a:ext cx="1065" cy="7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28B7E8A-C804-6338-3DB7-9358FC290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8" y="2383"/>
                <a:ext cx="160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046DEE0-F1E8-AA1B-8827-548662C37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3" y="2383"/>
                <a:ext cx="160" cy="14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dirty="0">
                  <a:solidFill>
                    <a:srgbClr val="FF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0DD2745-155C-3FD7-9D35-8E895CF9B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2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8097C53-563C-43B1-ED8D-D68C37110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4"/>
                <a:ext cx="84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7" name="Line 20">
              <a:extLst>
                <a:ext uri="{FF2B5EF4-FFF2-40B4-BE49-F238E27FC236}">
                  <a16:creationId xmlns:a16="http://schemas.microsoft.com/office/drawing/2014/main" id="{7811FDE6-AB1E-BC9E-9A6E-BCCE4F8CE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24872" y="2293390"/>
              <a:ext cx="5555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E17ACE4A-63A9-8480-E310-D137D24E6B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2189" y="2341005"/>
              <a:ext cx="271439" cy="3142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9" name="Line 22">
              <a:extLst>
                <a:ext uri="{FF2B5EF4-FFF2-40B4-BE49-F238E27FC236}">
                  <a16:creationId xmlns:a16="http://schemas.microsoft.com/office/drawing/2014/main" id="{6743F0DA-F9BC-D137-425E-744ACBD17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1253" y="2369573"/>
              <a:ext cx="73019" cy="2952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1601626-57A0-8C0F-3E11-EBECC8513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8820" y="2096244"/>
              <a:ext cx="568325" cy="481012"/>
              <a:chOff x="-44" y="1473"/>
              <a:chExt cx="981" cy="1105"/>
            </a:xfrm>
          </p:grpSpPr>
          <p:pic>
            <p:nvPicPr>
              <p:cNvPr id="78" name="Picture 77" descr="desktop_computer_stylized_medium">
                <a:extLst>
                  <a:ext uri="{FF2B5EF4-FFF2-40B4-BE49-F238E27FC236}">
                    <a16:creationId xmlns:a16="http://schemas.microsoft.com/office/drawing/2014/main" id="{87417DD4-51D4-D389-9EEE-BB49D71730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87507DAF-8D71-85E2-DDAC-F627BFCA799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EB01738-CDD5-D7B1-0CE2-FD9DCC86D4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3858" y="2585194"/>
              <a:ext cx="568325" cy="481012"/>
              <a:chOff x="-44" y="1473"/>
              <a:chExt cx="981" cy="1105"/>
            </a:xfrm>
          </p:grpSpPr>
          <p:pic>
            <p:nvPicPr>
              <p:cNvPr id="76" name="Picture 75" descr="desktop_computer_stylized_medium">
                <a:extLst>
                  <a:ext uri="{FF2B5EF4-FFF2-40B4-BE49-F238E27FC236}">
                    <a16:creationId xmlns:a16="http://schemas.microsoft.com/office/drawing/2014/main" id="{089EFBB2-C6B3-3BFB-F4BF-80A253A0C2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Freeform 46">
                <a:extLst>
                  <a:ext uri="{FF2B5EF4-FFF2-40B4-BE49-F238E27FC236}">
                    <a16:creationId xmlns:a16="http://schemas.microsoft.com/office/drawing/2014/main" id="{6E9204CE-DDAF-6F8C-F115-DC856F087B6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</p:grp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D9929271-0A9E-D467-D5FC-9A0F5F97F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50309" y="2299739"/>
              <a:ext cx="377793" cy="3047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B1E9431F-8138-24D2-FDBF-3FBAAD1720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82064" y="2794928"/>
              <a:ext cx="120640" cy="2936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B056DE91-FAD6-5328-7BCE-FF64380FB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6841" y="2806038"/>
              <a:ext cx="73019" cy="2952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5E856E38-8AA7-2946-E122-FD12E7BCE4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82048" y="2253711"/>
              <a:ext cx="5555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61917AC-BBB3-19A0-D39C-37DF106B9D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08670" y="2958256"/>
              <a:ext cx="568325" cy="481013"/>
              <a:chOff x="-44" y="1473"/>
              <a:chExt cx="981" cy="1105"/>
            </a:xfrm>
          </p:grpSpPr>
          <p:pic>
            <p:nvPicPr>
              <p:cNvPr id="74" name="Picture 73" descr="desktop_computer_stylized_medium">
                <a:extLst>
                  <a:ext uri="{FF2B5EF4-FFF2-40B4-BE49-F238E27FC236}">
                    <a16:creationId xmlns:a16="http://schemas.microsoft.com/office/drawing/2014/main" id="{7C1EFBD9-72AF-AF39-986F-8AF3B32ADD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" name="Freeform 46">
                <a:extLst>
                  <a:ext uri="{FF2B5EF4-FFF2-40B4-BE49-F238E27FC236}">
                    <a16:creationId xmlns:a16="http://schemas.microsoft.com/office/drawing/2014/main" id="{A41CCCCF-D680-DBEC-93CB-B8ED1D1449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402F38D-9EBC-DD22-6BDB-063EBCE66F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5870" y="3026519"/>
              <a:ext cx="568325" cy="481012"/>
              <a:chOff x="-44" y="1473"/>
              <a:chExt cx="981" cy="1105"/>
            </a:xfrm>
          </p:grpSpPr>
          <p:pic>
            <p:nvPicPr>
              <p:cNvPr id="72" name="Picture 71" descr="desktop_computer_stylized_medium">
                <a:extLst>
                  <a:ext uri="{FF2B5EF4-FFF2-40B4-BE49-F238E27FC236}">
                    <a16:creationId xmlns:a16="http://schemas.microsoft.com/office/drawing/2014/main" id="{EE287F6B-C82B-0FA4-1FAD-E92A400D3B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3" name="Freeform 46">
                <a:extLst>
                  <a:ext uri="{FF2B5EF4-FFF2-40B4-BE49-F238E27FC236}">
                    <a16:creationId xmlns:a16="http://schemas.microsoft.com/office/drawing/2014/main" id="{039E0D91-BC5E-5CD7-986A-BB1CEE44E3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F1BC340-3C4C-F647-A132-915861022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6635" y="2141024"/>
              <a:ext cx="677804" cy="301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BC0FE99-AE75-E0A7-2964-32BE3421C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457" y="2556856"/>
              <a:ext cx="677805" cy="301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05EFAA9-16F2-5CD3-1C97-9733AEB493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3080" y="2530005"/>
              <a:ext cx="568325" cy="481013"/>
              <a:chOff x="-44" y="1473"/>
              <a:chExt cx="981" cy="1105"/>
            </a:xfrm>
          </p:grpSpPr>
          <p:pic>
            <p:nvPicPr>
              <p:cNvPr id="70" name="Picture 69" descr="desktop_computer_stylized_medium">
                <a:extLst>
                  <a:ext uri="{FF2B5EF4-FFF2-40B4-BE49-F238E27FC236}">
                    <a16:creationId xmlns:a16="http://schemas.microsoft.com/office/drawing/2014/main" id="{C111DB42-9980-B349-ED78-4D51635E22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Freeform 46">
                <a:extLst>
                  <a:ext uri="{FF2B5EF4-FFF2-40B4-BE49-F238E27FC236}">
                    <a16:creationId xmlns:a16="http://schemas.microsoft.com/office/drawing/2014/main" id="{99351CC7-1785-32E0-3F88-BACAE9ACD8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296 w 356"/>
                  <a:gd name="T3" fmla="*/ 69 h 368"/>
                  <a:gd name="T4" fmla="*/ 1537 w 356"/>
                  <a:gd name="T5" fmla="*/ 1447 h 368"/>
                  <a:gd name="T6" fmla="*/ 339 w 356"/>
                  <a:gd name="T7" fmla="*/ 1810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91FD1B1-EEB7-357E-E67E-ABF20EF219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3578" y="1976062"/>
              <a:ext cx="285525" cy="537881"/>
              <a:chOff x="4142" y="429"/>
              <a:chExt cx="1423" cy="2396"/>
            </a:xfrm>
          </p:grpSpPr>
          <p:sp>
            <p:nvSpPr>
              <p:cNvPr id="38" name="Freeform 907">
                <a:extLst>
                  <a:ext uri="{FF2B5EF4-FFF2-40B4-BE49-F238E27FC236}">
                    <a16:creationId xmlns:a16="http://schemas.microsoft.com/office/drawing/2014/main" id="{688084BD-5C2D-6740-024D-76B026D0D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168C540-1348-AA15-50EA-DE461C65A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429"/>
                <a:ext cx="103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0" name="Freeform 909">
                <a:extLst>
                  <a:ext uri="{FF2B5EF4-FFF2-40B4-BE49-F238E27FC236}">
                    <a16:creationId xmlns:a16="http://schemas.microsoft.com/office/drawing/2014/main" id="{AE550D2A-FCE2-1750-2031-780019EC2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1" name="Freeform 910">
                <a:extLst>
                  <a:ext uri="{FF2B5EF4-FFF2-40B4-BE49-F238E27FC236}">
                    <a16:creationId xmlns:a16="http://schemas.microsoft.com/office/drawing/2014/main" id="{FEA4290E-F8F2-DBEA-6056-264D8D75B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37DD147-FC62-8F9F-174A-D640BB2B0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690"/>
                <a:ext cx="593" cy="4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A59591E-46E4-4B74-1FC2-816FB55BB8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51" y="678"/>
                <a:ext cx="578" cy="135"/>
                <a:chOff x="616" y="2569"/>
                <a:chExt cx="721" cy="129"/>
              </a:xfrm>
            </p:grpSpPr>
            <p:sp>
              <p:nvSpPr>
                <p:cNvPr id="68" name="AutoShape 913">
                  <a:extLst>
                    <a:ext uri="{FF2B5EF4-FFF2-40B4-BE49-F238E27FC236}">
                      <a16:creationId xmlns:a16="http://schemas.microsoft.com/office/drawing/2014/main" id="{CBC5B774-6DEB-274F-5974-3D8D6977D4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9"/>
                  <a:ext cx="721" cy="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69" name="AutoShape 914">
                  <a:extLst>
                    <a:ext uri="{FF2B5EF4-FFF2-40B4-BE49-F238E27FC236}">
                      <a16:creationId xmlns:a16="http://schemas.microsoft.com/office/drawing/2014/main" id="{3B3D7003-450F-A1F1-5473-173E9AF587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2582"/>
                  <a:ext cx="691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4D35758-57C1-B6E7-1F92-602C0CB7D5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1022"/>
                <a:ext cx="593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85D37B3-DA1B-148E-938B-2BD37325C2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51" y="994"/>
                <a:ext cx="578" cy="134"/>
                <a:chOff x="619" y="2568"/>
                <a:chExt cx="721" cy="139"/>
              </a:xfrm>
            </p:grpSpPr>
            <p:sp>
              <p:nvSpPr>
                <p:cNvPr id="66" name="AutoShape 917">
                  <a:extLst>
                    <a:ext uri="{FF2B5EF4-FFF2-40B4-BE49-F238E27FC236}">
                      <a16:creationId xmlns:a16="http://schemas.microsoft.com/office/drawing/2014/main" id="{D915F9ED-DB93-A6CE-8CBE-E725A5D322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67" name="AutoShape 918">
                  <a:extLst>
                    <a:ext uri="{FF2B5EF4-FFF2-40B4-BE49-F238E27FC236}">
                      <a16:creationId xmlns:a16="http://schemas.microsoft.com/office/drawing/2014/main" id="{255097FB-F017-697E-285B-0E763DE7B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3"/>
                  <a:ext cx="701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DFCF8C0-D5B3-AA35-D690-08794585F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1362"/>
                <a:ext cx="601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D6C08F9-681C-7012-5B09-74559D9A0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9" y="1659"/>
                <a:ext cx="593" cy="4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28246B8-F03E-2AED-997D-07BCE39CD6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4" y="1633"/>
                <a:ext cx="585" cy="149"/>
                <a:chOff x="613" y="2571"/>
                <a:chExt cx="729" cy="137"/>
              </a:xfrm>
            </p:grpSpPr>
            <p:sp>
              <p:nvSpPr>
                <p:cNvPr id="64" name="AutoShape 922">
                  <a:extLst>
                    <a:ext uri="{FF2B5EF4-FFF2-40B4-BE49-F238E27FC236}">
                      <a16:creationId xmlns:a16="http://schemas.microsoft.com/office/drawing/2014/main" id="{AF70AC98-9604-8307-E831-8ADFF2B2F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29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65" name="AutoShape 923">
                  <a:extLst>
                    <a:ext uri="{FF2B5EF4-FFF2-40B4-BE49-F238E27FC236}">
                      <a16:creationId xmlns:a16="http://schemas.microsoft.com/office/drawing/2014/main" id="{842A456A-979E-D947-211F-9F1FAE2DDC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91"/>
                  <a:ext cx="690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49" name="Freeform 924">
                <a:extLst>
                  <a:ext uri="{FF2B5EF4-FFF2-40B4-BE49-F238E27FC236}">
                    <a16:creationId xmlns:a16="http://schemas.microsoft.com/office/drawing/2014/main" id="{D227107D-4935-1D0C-AE08-90F75B42C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3E83F57-1627-1837-9A65-B6C5B9BB7D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3" y="1326"/>
                <a:ext cx="570" cy="141"/>
                <a:chOff x="619" y="2567"/>
                <a:chExt cx="710" cy="141"/>
              </a:xfrm>
            </p:grpSpPr>
            <p:sp>
              <p:nvSpPr>
                <p:cNvPr id="62" name="AutoShape 926">
                  <a:extLst>
                    <a:ext uri="{FF2B5EF4-FFF2-40B4-BE49-F238E27FC236}">
                      <a16:creationId xmlns:a16="http://schemas.microsoft.com/office/drawing/2014/main" id="{55AB8B65-DCBB-99EB-298B-6A0C2E8DE4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9" y="2567"/>
                  <a:ext cx="710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  <p:sp>
              <p:nvSpPr>
                <p:cNvPr id="63" name="AutoShape 927">
                  <a:extLst>
                    <a:ext uri="{FF2B5EF4-FFF2-40B4-BE49-F238E27FC236}">
                      <a16:creationId xmlns:a16="http://schemas.microsoft.com/office/drawing/2014/main" id="{0A95EC0C-186F-56F2-6531-F610D61F40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" y="2582"/>
                  <a:ext cx="680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B455F9D-A01A-7678-811C-F15E955A9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29"/>
                <a:ext cx="71" cy="2291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2" name="Freeform 929">
                <a:extLst>
                  <a:ext uri="{FF2B5EF4-FFF2-40B4-BE49-F238E27FC236}">
                    <a16:creationId xmlns:a16="http://schemas.microsoft.com/office/drawing/2014/main" id="{E62470D4-797B-B1EC-BF4F-D150DF03F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53" name="Freeform 930">
                <a:extLst>
                  <a:ext uri="{FF2B5EF4-FFF2-40B4-BE49-F238E27FC236}">
                    <a16:creationId xmlns:a16="http://schemas.microsoft.com/office/drawing/2014/main" id="{CD73E36D-608F-2035-234A-F4383710D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E5F9595-121F-5D33-06C5-F18860028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" y="2606"/>
                <a:ext cx="47" cy="99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5" name="Freeform 932">
                <a:extLst>
                  <a:ext uri="{FF2B5EF4-FFF2-40B4-BE49-F238E27FC236}">
                    <a16:creationId xmlns:a16="http://schemas.microsoft.com/office/drawing/2014/main" id="{A0332E1F-E4CA-041F-058A-29B96FC9C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56" name="AutoShape 933">
                <a:extLst>
                  <a:ext uri="{FF2B5EF4-FFF2-40B4-BE49-F238E27FC236}">
                    <a16:creationId xmlns:a16="http://schemas.microsoft.com/office/drawing/2014/main" id="{970074CD-B729-C85B-68D6-33FAC4DB4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2" y="2684"/>
                <a:ext cx="1195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7" name="AutoShape 934">
                <a:extLst>
                  <a:ext uri="{FF2B5EF4-FFF2-40B4-BE49-F238E27FC236}">
                    <a16:creationId xmlns:a16="http://schemas.microsoft.com/office/drawing/2014/main" id="{B76F6EB5-7439-D1EE-DA77-5B272A8D7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2712"/>
                <a:ext cx="1060" cy="7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0358B8E-08D2-82D9-6565-E089F9039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8" y="2387"/>
                <a:ext cx="158" cy="13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C5EBC1-CAE3-4521-2AB6-CEE2D2AF2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0" y="2387"/>
                <a:ext cx="158" cy="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 dirty="0">
                  <a:solidFill>
                    <a:srgbClr val="FF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5392568-D327-DD50-EE21-9AA94D0F5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4" y="2380"/>
                <a:ext cx="158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61DCB10-83B6-C1FE-2B84-880BEC06AB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9" y="1835"/>
                <a:ext cx="87" cy="756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32" name="Text Box 106">
              <a:extLst>
                <a:ext uri="{FF2B5EF4-FFF2-40B4-BE49-F238E27FC236}">
                  <a16:creationId xmlns:a16="http://schemas.microsoft.com/office/drawing/2014/main" id="{646A5797-DAF2-70B1-7A80-78403D3659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3577" y="1287140"/>
              <a:ext cx="147989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sz="1400" dirty="0">
                  <a:latin typeface="Arial" charset="0"/>
                  <a:cs typeface="Arial" charset="0"/>
                </a:rPr>
                <a:t>host-to-gateway</a:t>
              </a:r>
            </a:p>
            <a:p>
              <a:r>
                <a:rPr lang="en-US" sz="1400" dirty="0">
                  <a:latin typeface="Arial" charset="0"/>
                  <a:cs typeface="Arial" charset="0"/>
                </a:rPr>
                <a:t>telnet session</a:t>
              </a:r>
              <a:endParaRPr lang="en-US" sz="1800" dirty="0">
                <a:latin typeface="Arial" charset="0"/>
                <a:cs typeface="Arial" charset="0"/>
              </a:endParaRPr>
            </a:p>
          </p:txBody>
        </p:sp>
        <p:sp>
          <p:nvSpPr>
            <p:cNvPr id="33" name="Freeform 104">
              <a:extLst>
                <a:ext uri="{FF2B5EF4-FFF2-40B4-BE49-F238E27FC236}">
                  <a16:creationId xmlns:a16="http://schemas.microsoft.com/office/drawing/2014/main" id="{03DE26DD-FBF4-E6C4-C64B-1508069A9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073" y="1670959"/>
              <a:ext cx="1239221" cy="414979"/>
            </a:xfrm>
            <a:custGeom>
              <a:avLst/>
              <a:gdLst>
                <a:gd name="T0" fmla="*/ 0 w 636"/>
                <a:gd name="T1" fmla="*/ 2147483647 h 144"/>
                <a:gd name="T2" fmla="*/ 2147483647 w 636"/>
                <a:gd name="T3" fmla="*/ 2147483647 h 144"/>
                <a:gd name="T4" fmla="*/ 0 60000 65536"/>
                <a:gd name="T5" fmla="*/ 0 60000 65536"/>
                <a:gd name="T6" fmla="*/ 0 w 636"/>
                <a:gd name="T7" fmla="*/ 0 h 144"/>
                <a:gd name="T8" fmla="*/ 636 w 636"/>
                <a:gd name="T9" fmla="*/ 144 h 14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36" h="144">
                  <a:moveTo>
                    <a:pt x="0" y="144"/>
                  </a:moveTo>
                  <a:cubicBezTo>
                    <a:pt x="180" y="6"/>
                    <a:pt x="450" y="0"/>
                    <a:pt x="636" y="114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34" name="Freeform 105">
              <a:extLst>
                <a:ext uri="{FF2B5EF4-FFF2-40B4-BE49-F238E27FC236}">
                  <a16:creationId xmlns:a16="http://schemas.microsoft.com/office/drawing/2014/main" id="{0B5FAD88-073A-5649-F2F0-C0B7243FF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749" y="2328195"/>
              <a:ext cx="2115113" cy="560360"/>
            </a:xfrm>
            <a:custGeom>
              <a:avLst/>
              <a:gdLst>
                <a:gd name="T0" fmla="*/ 0 w 9169"/>
                <a:gd name="T1" fmla="*/ 2512 h 9369"/>
                <a:gd name="T2" fmla="*/ 703115 w 9169"/>
                <a:gd name="T3" fmla="*/ 267650 h 9369"/>
                <a:gd name="T4" fmla="*/ 1297580 w 9169"/>
                <a:gd name="T5" fmla="*/ 331288 h 9369"/>
                <a:gd name="T6" fmla="*/ 2115113 w 9169"/>
                <a:gd name="T7" fmla="*/ 560360 h 93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69" h="9369">
                  <a:moveTo>
                    <a:pt x="0" y="42"/>
                  </a:moveTo>
                  <a:cubicBezTo>
                    <a:pt x="172" y="-490"/>
                    <a:pt x="1259" y="4154"/>
                    <a:pt x="3048" y="4475"/>
                  </a:cubicBezTo>
                  <a:cubicBezTo>
                    <a:pt x="4280" y="2061"/>
                    <a:pt x="4508" y="-199"/>
                    <a:pt x="5625" y="5539"/>
                  </a:cubicBezTo>
                  <a:cubicBezTo>
                    <a:pt x="6872" y="6531"/>
                    <a:pt x="7556" y="7648"/>
                    <a:pt x="9169" y="9369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 dirty="0"/>
            </a:p>
          </p:txBody>
        </p:sp>
        <p:sp>
          <p:nvSpPr>
            <p:cNvPr id="35" name="Text Box 109">
              <a:extLst>
                <a:ext uri="{FF2B5EF4-FFF2-40B4-BE49-F238E27FC236}">
                  <a16:creationId xmlns:a16="http://schemas.microsoft.com/office/drawing/2014/main" id="{FF4B3DE2-76FA-57B0-1C45-EF18419561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8673" y="1953386"/>
              <a:ext cx="122341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sz="1200" dirty="0">
                  <a:latin typeface="Arial" charset="0"/>
                  <a:cs typeface="Arial" charset="0"/>
                </a:rPr>
                <a:t>router and filter</a:t>
              </a:r>
              <a:endParaRPr lang="en-US" sz="1800" dirty="0">
                <a:latin typeface="Arial" charset="0"/>
                <a:cs typeface="Arial" charset="0"/>
              </a:endParaRPr>
            </a:p>
          </p:txBody>
        </p:sp>
        <p:sp>
          <p:nvSpPr>
            <p:cNvPr id="36" name="Text Box 107">
              <a:extLst>
                <a:ext uri="{FF2B5EF4-FFF2-40B4-BE49-F238E27FC236}">
                  <a16:creationId xmlns:a16="http://schemas.microsoft.com/office/drawing/2014/main" id="{2D48FE9E-59F0-4372-B30B-1BF07B5D6A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9153" y="2987956"/>
              <a:ext cx="168144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sz="1400" dirty="0">
                  <a:latin typeface="Arial" charset="0"/>
                  <a:cs typeface="Arial" charset="0"/>
                </a:rPr>
                <a:t>gateway-to-remote </a:t>
              </a:r>
            </a:p>
            <a:p>
              <a:r>
                <a:rPr lang="en-US" sz="1400" dirty="0">
                  <a:latin typeface="Arial" charset="0"/>
                  <a:cs typeface="Arial" charset="0"/>
                </a:rPr>
                <a:t>host telnet session</a:t>
              </a:r>
              <a:endParaRPr lang="en-US" sz="1800" dirty="0">
                <a:latin typeface="Arial" charset="0"/>
                <a:cs typeface="Arial" charset="0"/>
              </a:endParaRPr>
            </a:p>
          </p:txBody>
        </p:sp>
        <p:sp>
          <p:nvSpPr>
            <p:cNvPr id="37" name="Line 334">
              <a:extLst>
                <a:ext uri="{FF2B5EF4-FFF2-40B4-BE49-F238E27FC236}">
                  <a16:creationId xmlns:a16="http://schemas.microsoft.com/office/drawing/2014/main" id="{842C2F8D-C6F2-2BC4-DA5E-27E78D8443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9671" y="2819280"/>
              <a:ext cx="837020" cy="18139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76280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103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4168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Intrusion Detection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6C30A-B10E-B352-6CBD-2E5D051DB3C6}"/>
              </a:ext>
            </a:extLst>
          </p:cNvPr>
          <p:cNvSpPr txBox="1"/>
          <p:nvPr/>
        </p:nvSpPr>
        <p:spPr>
          <a:xfrm>
            <a:off x="285553" y="838200"/>
            <a:ext cx="79175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 detect attacks, we need to perform </a:t>
            </a:r>
            <a:r>
              <a:rPr lang="en-US" sz="2400" b="1" dirty="0"/>
              <a:t>deeper</a:t>
            </a:r>
            <a:r>
              <a:rPr lang="en-US" sz="2400" dirty="0"/>
              <a:t> inspection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A series of packets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The context of a packet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Application Data of a Packet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F8823-B7B1-C80B-D8C0-8D161DFB06D2}"/>
              </a:ext>
            </a:extLst>
          </p:cNvPr>
          <p:cNvSpPr txBox="1"/>
          <p:nvPr/>
        </p:nvSpPr>
        <p:spPr>
          <a:xfrm>
            <a:off x="251973" y="2743200"/>
            <a:ext cx="1108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instruction detection system (IDS) </a:t>
            </a:r>
            <a:r>
              <a:rPr lang="en-US" dirty="0"/>
              <a:t>will generate an alert when potentially malicious traffic is observed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DEC143-823E-FB7D-DB53-65AD8CF7293B}"/>
              </a:ext>
            </a:extLst>
          </p:cNvPr>
          <p:cNvSpPr txBox="1"/>
          <p:nvPr/>
        </p:nvSpPr>
        <p:spPr>
          <a:xfrm>
            <a:off x="251973" y="3200400"/>
            <a:ext cx="1080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instruction prevention system (IPS)</a:t>
            </a:r>
            <a:r>
              <a:rPr lang="en-US" dirty="0"/>
              <a:t> filters out suspicious traffic, </a:t>
            </a:r>
            <a:r>
              <a:rPr lang="en-US" b="1" dirty="0"/>
              <a:t>prior </a:t>
            </a:r>
            <a:r>
              <a:rPr lang="en-US" dirty="0"/>
              <a:t>to traffic arriving to network  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523ACEA-463E-3D16-7497-26D31A86DC26}"/>
              </a:ext>
            </a:extLst>
          </p:cNvPr>
          <p:cNvSpPr txBox="1"/>
          <p:nvPr/>
        </p:nvSpPr>
        <p:spPr>
          <a:xfrm>
            <a:off x="533400" y="4724400"/>
            <a:ext cx="5472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</a:rPr>
              <a:t>What might suspicious traffic look like?</a:t>
            </a:r>
          </a:p>
        </p:txBody>
      </p:sp>
    </p:spTree>
    <p:extLst>
      <p:ext uri="{BB962C8B-B14F-4D97-AF65-F5344CB8AC3E}">
        <p14:creationId xmlns:p14="http://schemas.microsoft.com/office/powerpoint/2010/main" val="31826100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104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4168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Intrusion Detection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6C30A-B10E-B352-6CBD-2E5D051DB3C6}"/>
              </a:ext>
            </a:extLst>
          </p:cNvPr>
          <p:cNvSpPr txBox="1"/>
          <p:nvPr/>
        </p:nvSpPr>
        <p:spPr>
          <a:xfrm>
            <a:off x="285553" y="838200"/>
            <a:ext cx="79175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 detect attacks, we need to perform </a:t>
            </a:r>
            <a:r>
              <a:rPr lang="en-US" sz="2400" b="1" dirty="0"/>
              <a:t>deeper</a:t>
            </a:r>
            <a:r>
              <a:rPr lang="en-US" sz="2400" dirty="0"/>
              <a:t> inspection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A series of packets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The context of a packet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Application Data of a Packet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F8823-B7B1-C80B-D8C0-8D161DFB06D2}"/>
              </a:ext>
            </a:extLst>
          </p:cNvPr>
          <p:cNvSpPr txBox="1"/>
          <p:nvPr/>
        </p:nvSpPr>
        <p:spPr>
          <a:xfrm>
            <a:off x="251973" y="2743200"/>
            <a:ext cx="1108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instruction detection system (IDS) </a:t>
            </a:r>
            <a:r>
              <a:rPr lang="en-US" dirty="0"/>
              <a:t>will generate an alert when potentially malicious traffic is observed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DEC143-823E-FB7D-DB53-65AD8CF7293B}"/>
              </a:ext>
            </a:extLst>
          </p:cNvPr>
          <p:cNvSpPr txBox="1"/>
          <p:nvPr/>
        </p:nvSpPr>
        <p:spPr>
          <a:xfrm>
            <a:off x="251973" y="3200400"/>
            <a:ext cx="1080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instruction prevention system (IPS)</a:t>
            </a:r>
            <a:r>
              <a:rPr lang="en-US" dirty="0"/>
              <a:t> filters out suspicious traffic, </a:t>
            </a:r>
            <a:r>
              <a:rPr lang="en-US" b="1" dirty="0"/>
              <a:t>prior </a:t>
            </a:r>
            <a:r>
              <a:rPr lang="en-US" dirty="0"/>
              <a:t>to traffic arriving to network  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523ACEA-463E-3D16-7497-26D31A86DC26}"/>
              </a:ext>
            </a:extLst>
          </p:cNvPr>
          <p:cNvSpPr txBox="1"/>
          <p:nvPr/>
        </p:nvSpPr>
        <p:spPr>
          <a:xfrm>
            <a:off x="457200" y="4191000"/>
            <a:ext cx="7293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might suspicious traffic look like?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Communication with foreign, unknown IP address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Unauthorized web traffic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A large spike in traffic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22204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105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4168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Intrusion Detection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F8823-B7B1-C80B-D8C0-8D161DFB06D2}"/>
              </a:ext>
            </a:extLst>
          </p:cNvPr>
          <p:cNvSpPr txBox="1"/>
          <p:nvPr/>
        </p:nvSpPr>
        <p:spPr>
          <a:xfrm>
            <a:off x="304800" y="838200"/>
            <a:ext cx="1108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instruction detection system (IDS) </a:t>
            </a:r>
            <a:r>
              <a:rPr lang="en-US" dirty="0"/>
              <a:t>will generate an alert when potentially malicious traffic is observed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9F4F6-50ED-DC55-8909-F48F1EB997B7}"/>
              </a:ext>
            </a:extLst>
          </p:cNvPr>
          <p:cNvSpPr txBox="1"/>
          <p:nvPr/>
        </p:nvSpPr>
        <p:spPr>
          <a:xfrm>
            <a:off x="381000" y="1507867"/>
            <a:ext cx="414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types – </a:t>
            </a:r>
          </a:p>
          <a:p>
            <a:endParaRPr lang="en-US" dirty="0"/>
          </a:p>
          <a:p>
            <a:r>
              <a:rPr lang="en-US" dirty="0"/>
              <a:t>1. Signature-Based Detection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32F7C-2532-56C7-489D-FC5EFD8D08AB}"/>
              </a:ext>
            </a:extLst>
          </p:cNvPr>
          <p:cNvSpPr txBox="1"/>
          <p:nvPr/>
        </p:nvSpPr>
        <p:spPr>
          <a:xfrm>
            <a:off x="533400" y="2546866"/>
            <a:ext cx="732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Maintain a large database of </a:t>
            </a:r>
            <a:r>
              <a:rPr lang="en-US" b="1" dirty="0"/>
              <a:t>known</a:t>
            </a:r>
            <a:r>
              <a:rPr lang="en-US" dirty="0"/>
              <a:t> “signatures” for malicious packets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78C54-035F-B320-22FD-9CAD648906AF}"/>
              </a:ext>
            </a:extLst>
          </p:cNvPr>
          <p:cNvSpPr txBox="1"/>
          <p:nvPr/>
        </p:nvSpPr>
        <p:spPr>
          <a:xfrm flipH="1">
            <a:off x="508861" y="3886200"/>
            <a:ext cx="589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would signature-based detection </a:t>
            </a:r>
            <a:r>
              <a:rPr lang="en-US" b="1" dirty="0"/>
              <a:t>not work 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20A863-D4E3-D6A1-508C-8EA50AD231FD}"/>
              </a:ext>
            </a:extLst>
          </p:cNvPr>
          <p:cNvSpPr txBox="1"/>
          <p:nvPr/>
        </p:nvSpPr>
        <p:spPr>
          <a:xfrm>
            <a:off x="762000" y="2847201"/>
            <a:ext cx="6686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Malicious IP addresses or URLs         -- Email Addresses</a:t>
            </a:r>
          </a:p>
          <a:p>
            <a:r>
              <a:rPr lang="en-US" dirty="0"/>
              <a:t>-- Specific String of Bits                          -- File/Message Hashes</a:t>
            </a:r>
          </a:p>
          <a:p>
            <a:r>
              <a:rPr lang="en-US" dirty="0"/>
              <a:t>-- Protocol Specific (</a:t>
            </a:r>
            <a:r>
              <a:rPr lang="en-US" dirty="0" err="1"/>
              <a:t>nmap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02245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106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4168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Intrusion Detection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F8823-B7B1-C80B-D8C0-8D161DFB06D2}"/>
              </a:ext>
            </a:extLst>
          </p:cNvPr>
          <p:cNvSpPr txBox="1"/>
          <p:nvPr/>
        </p:nvSpPr>
        <p:spPr>
          <a:xfrm>
            <a:off x="304800" y="838200"/>
            <a:ext cx="1108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instruction detection system (IDS) </a:t>
            </a:r>
            <a:r>
              <a:rPr lang="en-US" dirty="0"/>
              <a:t>will generate an alert when potentially malicious traffic is observed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9F4F6-50ED-DC55-8909-F48F1EB997B7}"/>
              </a:ext>
            </a:extLst>
          </p:cNvPr>
          <p:cNvSpPr txBox="1"/>
          <p:nvPr/>
        </p:nvSpPr>
        <p:spPr>
          <a:xfrm>
            <a:off x="381000" y="1507867"/>
            <a:ext cx="414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types – </a:t>
            </a:r>
          </a:p>
          <a:p>
            <a:endParaRPr lang="en-US" dirty="0"/>
          </a:p>
          <a:p>
            <a:r>
              <a:rPr lang="en-US" dirty="0"/>
              <a:t>1. Signature-Based Detection Systems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32F7C-2532-56C7-489D-FC5EFD8D08AB}"/>
              </a:ext>
            </a:extLst>
          </p:cNvPr>
          <p:cNvSpPr txBox="1"/>
          <p:nvPr/>
        </p:nvSpPr>
        <p:spPr>
          <a:xfrm>
            <a:off x="533400" y="2546866"/>
            <a:ext cx="732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Maintain a large database of </a:t>
            </a:r>
            <a:r>
              <a:rPr lang="en-US" b="1" dirty="0"/>
              <a:t>known</a:t>
            </a:r>
            <a:r>
              <a:rPr lang="en-US" dirty="0"/>
              <a:t> “signatures” for malicious packets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C9DB1-66BC-952F-8DED-F43D02B9BCFB}"/>
              </a:ext>
            </a:extLst>
          </p:cNvPr>
          <p:cNvSpPr txBox="1"/>
          <p:nvPr/>
        </p:nvSpPr>
        <p:spPr>
          <a:xfrm>
            <a:off x="762000" y="2847201"/>
            <a:ext cx="6686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 Malicious IP addresses or URLs         -- Email Addresses</a:t>
            </a:r>
          </a:p>
          <a:p>
            <a:r>
              <a:rPr lang="en-US" dirty="0"/>
              <a:t>-- Specific String of Bits                          -- File/Message Hashes</a:t>
            </a:r>
          </a:p>
          <a:p>
            <a:r>
              <a:rPr lang="en-US" dirty="0"/>
              <a:t>-- Protocol Specific (</a:t>
            </a:r>
            <a:r>
              <a:rPr lang="en-US" dirty="0" err="1"/>
              <a:t>nmap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78C54-035F-B320-22FD-9CAD648906AF}"/>
              </a:ext>
            </a:extLst>
          </p:cNvPr>
          <p:cNvSpPr txBox="1"/>
          <p:nvPr/>
        </p:nvSpPr>
        <p:spPr>
          <a:xfrm flipH="1">
            <a:off x="508861" y="3886200"/>
            <a:ext cx="5897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would signature-based detection </a:t>
            </a:r>
            <a:r>
              <a:rPr lang="en-US" b="1" dirty="0"/>
              <a:t>not work 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880D6E-51DE-0E47-8429-A690760B5352}"/>
              </a:ext>
            </a:extLst>
          </p:cNvPr>
          <p:cNvSpPr txBox="1"/>
          <p:nvPr/>
        </p:nvSpPr>
        <p:spPr>
          <a:xfrm>
            <a:off x="528234" y="4419600"/>
            <a:ext cx="1126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Signature-based detection will never work for </a:t>
            </a:r>
            <a:r>
              <a:rPr lang="en-US" b="1" dirty="0"/>
              <a:t>new threats, </a:t>
            </a:r>
            <a:r>
              <a:rPr lang="en-US" dirty="0"/>
              <a:t>so we need a way to dynamically analyze threats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80584-93B4-3B14-05F3-9102BD8ED252}"/>
              </a:ext>
            </a:extLst>
          </p:cNvPr>
          <p:cNvSpPr txBox="1"/>
          <p:nvPr/>
        </p:nvSpPr>
        <p:spPr>
          <a:xfrm>
            <a:off x="457200" y="5029200"/>
            <a:ext cx="98924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Anomaly-based Detection System</a:t>
            </a:r>
          </a:p>
          <a:p>
            <a:endParaRPr lang="en-US" dirty="0"/>
          </a:p>
          <a:p>
            <a:r>
              <a:rPr lang="en-US" dirty="0"/>
              <a:t>If you know what “normal” traffic looks like, you can identify unusual, potentially malicious traffic</a:t>
            </a:r>
          </a:p>
          <a:p>
            <a:r>
              <a:rPr lang="en-US" dirty="0"/>
              <a:t>You get a large spike in ICMP packets? Someone might be trying to NMAP you</a:t>
            </a:r>
          </a:p>
        </p:txBody>
      </p:sp>
    </p:spTree>
    <p:extLst>
      <p:ext uri="{BB962C8B-B14F-4D97-AF65-F5344CB8AC3E}">
        <p14:creationId xmlns:p14="http://schemas.microsoft.com/office/powerpoint/2010/main" val="5417857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107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4168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Intrusion Detection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F8823-B7B1-C80B-D8C0-8D161DFB06D2}"/>
              </a:ext>
            </a:extLst>
          </p:cNvPr>
          <p:cNvSpPr txBox="1"/>
          <p:nvPr/>
        </p:nvSpPr>
        <p:spPr>
          <a:xfrm>
            <a:off x="304800" y="976699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Security/Network Engineers will look for </a:t>
            </a:r>
            <a:r>
              <a:rPr lang="en-US" b="1" dirty="0"/>
              <a:t>Indicators of Compromise (IOCs) </a:t>
            </a:r>
            <a:r>
              <a:rPr lang="en-US" dirty="0"/>
              <a:t>to determine if a network may have been breached</a:t>
            </a:r>
          </a:p>
        </p:txBody>
      </p:sp>
      <p:pic>
        <p:nvPicPr>
          <p:cNvPr id="3074" name="Picture 2" descr="IoC Indicators of Compromise - ANY.RUN Blog">
            <a:extLst>
              <a:ext uri="{FF2B5EF4-FFF2-40B4-BE49-F238E27FC236}">
                <a16:creationId xmlns:a16="http://schemas.microsoft.com/office/drawing/2014/main" id="{1F4A5F22-071B-995D-1499-AE845700B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805815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ols To Quickly Extract Indicators of Compromise - DomainTools | Start  Here. Know Now.">
            <a:extLst>
              <a:ext uri="{FF2B5EF4-FFF2-40B4-BE49-F238E27FC236}">
                <a16:creationId xmlns:a16="http://schemas.microsoft.com/office/drawing/2014/main" id="{6203DF57-197B-EAC6-77A4-6EEABB76A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005013"/>
            <a:ext cx="3733800" cy="21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82BD77-DE67-A079-A693-91F6AA97869B}"/>
              </a:ext>
            </a:extLst>
          </p:cNvPr>
          <p:cNvSpPr txBox="1"/>
          <p:nvPr/>
        </p:nvSpPr>
        <p:spPr>
          <a:xfrm>
            <a:off x="914400" y="5881301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a variety of </a:t>
            </a:r>
            <a:r>
              <a:rPr lang="en-US" b="1" dirty="0"/>
              <a:t>digital forensics</a:t>
            </a:r>
            <a:r>
              <a:rPr lang="en-US" dirty="0"/>
              <a:t> that can be collected</a:t>
            </a:r>
          </a:p>
        </p:txBody>
      </p:sp>
    </p:spTree>
    <p:extLst>
      <p:ext uri="{BB962C8B-B14F-4D97-AF65-F5344CB8AC3E}">
        <p14:creationId xmlns:p14="http://schemas.microsoft.com/office/powerpoint/2010/main" val="164530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4B33A-78A7-2D69-4D3B-AFB70953B2CF}"/>
              </a:ext>
            </a:extLst>
          </p:cNvPr>
          <p:cNvSpPr txBox="1"/>
          <p:nvPr/>
        </p:nvSpPr>
        <p:spPr>
          <a:xfrm>
            <a:off x="534718" y="1113075"/>
            <a:ext cx="4646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Plaintext is divided into n-sized blocks and each block is encrypted independently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862580-2611-A177-6858-8826E945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8" y="2378612"/>
            <a:ext cx="5427241" cy="39606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EC4DCBB-58D7-7C89-3ED3-8CDF29050D28}"/>
              </a:ext>
            </a:extLst>
          </p:cNvPr>
          <p:cNvSpPr txBox="1"/>
          <p:nvPr/>
        </p:nvSpPr>
        <p:spPr>
          <a:xfrm>
            <a:off x="6858000" y="1121096"/>
            <a:ext cx="3573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010</a:t>
            </a:r>
            <a:r>
              <a:rPr lang="en-US" sz="2400" b="1" dirty="0">
                <a:solidFill>
                  <a:srgbClr val="00B0F0"/>
                </a:solidFill>
              </a:rPr>
              <a:t>000</a:t>
            </a:r>
            <a:r>
              <a:rPr lang="en-US" sz="2400" b="1" dirty="0">
                <a:solidFill>
                  <a:srgbClr val="00B050"/>
                </a:solidFill>
              </a:rPr>
              <a:t>111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101</a:t>
            </a:r>
            <a:r>
              <a:rPr lang="en-US" sz="2400" b="1" dirty="0">
                <a:solidFill>
                  <a:srgbClr val="00B0F0"/>
                </a:solidFill>
                <a:sym typeface="Wingdings" panose="05000000000000000000" pitchFamily="2" charset="2"/>
              </a:rPr>
              <a:t>110</a:t>
            </a:r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001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40B2E-BF7B-2027-3653-669876DEF44E}"/>
              </a:ext>
            </a:extLst>
          </p:cNvPr>
          <p:cNvSpPr txBox="1"/>
          <p:nvPr/>
        </p:nvSpPr>
        <p:spPr>
          <a:xfrm>
            <a:off x="6781800" y="2209800"/>
            <a:ext cx="427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Typically, the block sizes are going to be 64 bits or even larger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E81A3-EC8F-A4FF-90F7-7956EFC5D349}"/>
              </a:ext>
            </a:extLst>
          </p:cNvPr>
          <p:cNvSpPr txBox="1"/>
          <p:nvPr/>
        </p:nvSpPr>
        <p:spPr>
          <a:xfrm>
            <a:off x="6858000" y="3067671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# of mappings general formula: </a:t>
            </a:r>
            <a:r>
              <a:rPr lang="en-US" sz="2800" b="1" dirty="0"/>
              <a:t>2</a:t>
            </a:r>
            <a:r>
              <a:rPr lang="en-US" sz="2800" b="1" baseline="30000" dirty="0"/>
              <a:t>k</a:t>
            </a:r>
            <a:r>
              <a:rPr lang="en-US" sz="2800" b="1" dirty="0"/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7476F6-DCBD-4765-D6A6-9786524A9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"/>
          <a:stretch/>
        </p:blipFill>
        <p:spPr>
          <a:xfrm>
            <a:off x="5714999" y="4800600"/>
            <a:ext cx="6409091" cy="11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8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862580-2611-A177-6858-8826E945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9388"/>
            <a:ext cx="3733800" cy="2724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476F6-DCBD-4765-D6A6-9786524A9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"/>
          <a:stretch/>
        </p:blipFill>
        <p:spPr>
          <a:xfrm>
            <a:off x="5400969" y="1600200"/>
            <a:ext cx="6409091" cy="1163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69E9FE-70A4-269E-41B9-26140FC0AC14}"/>
              </a:ext>
            </a:extLst>
          </p:cNvPr>
          <p:cNvSpPr txBox="1"/>
          <p:nvPr/>
        </p:nvSpPr>
        <p:spPr>
          <a:xfrm>
            <a:off x="152400" y="40386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identical keys are used: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A7188-F14F-7E2E-7CBE-5B2FCFE7D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42" y="4382234"/>
            <a:ext cx="2743865" cy="2024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6B00FD-B48D-4C1E-6441-0A7E67EBA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195" y="4443164"/>
            <a:ext cx="2667000" cy="196313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7E21AB-39EB-42B3-0C05-D901C455C757}"/>
              </a:ext>
            </a:extLst>
          </p:cNvPr>
          <p:cNvSpPr/>
          <p:nvPr/>
        </p:nvSpPr>
        <p:spPr>
          <a:xfrm>
            <a:off x="5029200" y="4991100"/>
            <a:ext cx="914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3A30EF-380E-2168-C455-5B6733F557F3}"/>
              </a:ext>
            </a:extLst>
          </p:cNvPr>
          <p:cNvSpPr txBox="1"/>
          <p:nvPr/>
        </p:nvSpPr>
        <p:spPr>
          <a:xfrm>
            <a:off x="9525000" y="48768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 about storing table information for 64 block size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1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C39566-8354-5499-82B4-F23987E9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3" y="1371600"/>
            <a:ext cx="11786434" cy="47799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F519AD-4D7B-6AED-DCB2-FE8FB9A2178C}"/>
              </a:ext>
            </a:extLst>
          </p:cNvPr>
          <p:cNvSpPr txBox="1"/>
          <p:nvPr/>
        </p:nvSpPr>
        <p:spPr>
          <a:xfrm>
            <a:off x="3352800" y="803701"/>
            <a:ext cx="4474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Cipher Block Chaining (CBC) Mode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FE37AE-86C9-29B1-0F6C-1C8D3F844221}"/>
              </a:ext>
            </a:extLst>
          </p:cNvPr>
          <p:cNvSpPr txBox="1"/>
          <p:nvPr/>
        </p:nvSpPr>
        <p:spPr>
          <a:xfrm>
            <a:off x="7162800" y="3886200"/>
            <a:ext cx="5508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Rather than using predetermined tables, block ciphers usually use some type of </a:t>
            </a:r>
            <a:r>
              <a:rPr lang="en-US" b="1" dirty="0"/>
              <a:t>function </a:t>
            </a:r>
            <a:r>
              <a:rPr lang="en-US" dirty="0"/>
              <a:t>that simulate randomly permutated tables</a:t>
            </a:r>
          </a:p>
        </p:txBody>
      </p:sp>
    </p:spTree>
    <p:extLst>
      <p:ext uri="{BB962C8B-B14F-4D97-AF65-F5344CB8AC3E}">
        <p14:creationId xmlns:p14="http://schemas.microsoft.com/office/powerpoint/2010/main" val="433763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 descr="Difference Between Block Cipher and Stream Cipher - javatpoint">
            <a:extLst>
              <a:ext uri="{FF2B5EF4-FFF2-40B4-BE49-F238E27FC236}">
                <a16:creationId xmlns:a16="http://schemas.microsoft.com/office/drawing/2014/main" id="{53A435EB-1ADC-7D41-59CC-6F0D7911F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39" y="2514600"/>
            <a:ext cx="5319111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33BC7A-8178-14AD-DA83-E658196E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67" y="4191000"/>
            <a:ext cx="3977138" cy="2185835"/>
          </a:xfrm>
          <a:prstGeom prst="rect">
            <a:avLst/>
          </a:prstGeom>
        </p:spPr>
      </p:pic>
      <p:pic>
        <p:nvPicPr>
          <p:cNvPr id="4" name="Picture 4" descr="Caesar Cipher Wheel:Amazon.com:Appstore for Android">
            <a:extLst>
              <a:ext uri="{FF2B5EF4-FFF2-40B4-BE49-F238E27FC236}">
                <a16:creationId xmlns:a16="http://schemas.microsoft.com/office/drawing/2014/main" id="{71173E64-1123-48B0-C174-FF94F8CD4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817625"/>
            <a:ext cx="3222749" cy="322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457200" y="210234"/>
            <a:ext cx="579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Symmetric key encryption uses the same, </a:t>
            </a:r>
            <a:r>
              <a:rPr lang="en-US" sz="2800" b="1" dirty="0"/>
              <a:t>shared</a:t>
            </a:r>
            <a:r>
              <a:rPr lang="en-US" sz="2800" dirty="0"/>
              <a:t>, key for encrypting and decrypting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A668B-D839-9318-8D34-CFCE4A6EF1F3}"/>
              </a:ext>
            </a:extLst>
          </p:cNvPr>
          <p:cNvSpPr txBox="1"/>
          <p:nvPr/>
        </p:nvSpPr>
        <p:spPr>
          <a:xfrm>
            <a:off x="3667812" y="142694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one major hurdle we have not discussed yet?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76F29-D4DE-4986-9EDB-B044CCE1A8F5}"/>
              </a:ext>
            </a:extLst>
          </p:cNvPr>
          <p:cNvSpPr txBox="1"/>
          <p:nvPr/>
        </p:nvSpPr>
        <p:spPr>
          <a:xfrm>
            <a:off x="4645039" y="217717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the keys get sent without being intercepted? Do the keys get encrypted?</a:t>
            </a:r>
          </a:p>
        </p:txBody>
      </p:sp>
    </p:spTree>
    <p:extLst>
      <p:ext uri="{BB962C8B-B14F-4D97-AF65-F5344CB8AC3E}">
        <p14:creationId xmlns:p14="http://schemas.microsoft.com/office/powerpoint/2010/main" val="2988809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699C9-0113-215B-249E-530FB74B30E3}"/>
              </a:ext>
            </a:extLst>
          </p:cNvPr>
          <p:cNvSpPr txBox="1"/>
          <p:nvPr/>
        </p:nvSpPr>
        <p:spPr>
          <a:xfrm>
            <a:off x="860271" y="1115072"/>
            <a:ext cx="5235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AKA </a:t>
            </a:r>
            <a:r>
              <a:rPr lang="en-US" sz="2800" b="1" dirty="0"/>
              <a:t>Public key Cryptography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674F4-29C5-D792-57DB-F4F6DF8E4721}"/>
              </a:ext>
            </a:extLst>
          </p:cNvPr>
          <p:cNvSpPr txBox="1"/>
          <p:nvPr/>
        </p:nvSpPr>
        <p:spPr>
          <a:xfrm>
            <a:off x="833959" y="1929951"/>
            <a:ext cx="10083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keys used for encrypting and decrypting data are </a:t>
            </a:r>
            <a:r>
              <a:rPr lang="en-US" sz="2800" i="1" dirty="0"/>
              <a:t>different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08C59-752A-FBF3-0434-F2397D746379}"/>
              </a:ext>
            </a:extLst>
          </p:cNvPr>
          <p:cNvSpPr txBox="1"/>
          <p:nvPr/>
        </p:nvSpPr>
        <p:spPr>
          <a:xfrm>
            <a:off x="810985" y="2956923"/>
            <a:ext cx="10501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Additionally, each user now gets two-keys. A </a:t>
            </a:r>
            <a:r>
              <a:rPr lang="en-US" sz="2400" b="1" dirty="0"/>
              <a:t>public key</a:t>
            </a:r>
            <a:r>
              <a:rPr lang="en-US" sz="2400" dirty="0"/>
              <a:t>, and a </a:t>
            </a:r>
            <a:r>
              <a:rPr lang="en-US" sz="2400" b="1" dirty="0"/>
              <a:t>private key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DB1B3-62F4-7B81-B188-5710A95740F4}"/>
              </a:ext>
            </a:extLst>
          </p:cNvPr>
          <p:cNvSpPr txBox="1"/>
          <p:nvPr/>
        </p:nvSpPr>
        <p:spPr>
          <a:xfrm>
            <a:off x="887185" y="3973555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involves some complicated math, and I won’t go super deep into it. YouTube videos can explain it much better than I can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D257D8-D9DE-A950-92A7-79528D983405}"/>
              </a:ext>
            </a:extLst>
          </p:cNvPr>
          <p:cNvSpPr txBox="1"/>
          <p:nvPr/>
        </p:nvSpPr>
        <p:spPr>
          <a:xfrm>
            <a:off x="860271" y="5512095"/>
            <a:ext cx="10874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RSA (Rivest–Shamir–Adleman)</a:t>
            </a:r>
            <a:r>
              <a:rPr lang="en-US" sz="2400" dirty="0"/>
              <a:t> is the most popular public key cryptosystem. We rely on it whenever we do communicate securely on the internet </a:t>
            </a:r>
          </a:p>
        </p:txBody>
      </p:sp>
    </p:spTree>
    <p:extLst>
      <p:ext uri="{BB962C8B-B14F-4D97-AF65-F5344CB8AC3E}">
        <p14:creationId xmlns:p14="http://schemas.microsoft.com/office/powerpoint/2010/main" val="2319224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2D7648F6-AF7D-EDC8-A644-8154292E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14" name="Graphic 13" descr="Office worker male with solid fill">
            <a:extLst>
              <a:ext uri="{FF2B5EF4-FFF2-40B4-BE49-F238E27FC236}">
                <a16:creationId xmlns:a16="http://schemas.microsoft.com/office/drawing/2014/main" id="{58108436-B9A6-FD6F-9840-B9FA1B18F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785B6-7A93-FBD2-99C6-BEF91C4F22BB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14C70-D5D8-B4E0-5BEE-690039CB2C01}"/>
              </a:ext>
            </a:extLst>
          </p:cNvPr>
          <p:cNvSpPr/>
          <p:nvPr/>
        </p:nvSpPr>
        <p:spPr>
          <a:xfrm>
            <a:off x="674914" y="2508520"/>
            <a:ext cx="25146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06128-5D4E-57A2-43E4-C5E236CFF88F}"/>
              </a:ext>
            </a:extLst>
          </p:cNvPr>
          <p:cNvSpPr txBox="1"/>
          <p:nvPr/>
        </p:nvSpPr>
        <p:spPr>
          <a:xfrm>
            <a:off x="3048000" y="3964553"/>
            <a:ext cx="4231821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Alice has a plaintext that she wants to send to bob</a:t>
            </a:r>
          </a:p>
        </p:txBody>
      </p:sp>
    </p:spTree>
    <p:extLst>
      <p:ext uri="{BB962C8B-B14F-4D97-AF65-F5344CB8AC3E}">
        <p14:creationId xmlns:p14="http://schemas.microsoft.com/office/powerpoint/2010/main" val="369390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2D7648F6-AF7D-EDC8-A644-8154292E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14" name="Graphic 13" descr="Office worker male with solid fill">
            <a:extLst>
              <a:ext uri="{FF2B5EF4-FFF2-40B4-BE49-F238E27FC236}">
                <a16:creationId xmlns:a16="http://schemas.microsoft.com/office/drawing/2014/main" id="{58108436-B9A6-FD6F-9840-B9FA1B18F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785B6-7A93-FBD2-99C6-BEF91C4F22BB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14C70-D5D8-B4E0-5BEE-690039CB2C01}"/>
              </a:ext>
            </a:extLst>
          </p:cNvPr>
          <p:cNvSpPr/>
          <p:nvPr/>
        </p:nvSpPr>
        <p:spPr>
          <a:xfrm>
            <a:off x="674914" y="2508520"/>
            <a:ext cx="25146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06128-5D4E-57A2-43E4-C5E236CFF88F}"/>
              </a:ext>
            </a:extLst>
          </p:cNvPr>
          <p:cNvSpPr txBox="1"/>
          <p:nvPr/>
        </p:nvSpPr>
        <p:spPr>
          <a:xfrm>
            <a:off x="3581400" y="4724400"/>
            <a:ext cx="423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She uses Bob’s </a:t>
            </a:r>
            <a:r>
              <a:rPr lang="en-US" sz="2400" b="1" dirty="0"/>
              <a:t>public key</a:t>
            </a:r>
            <a:r>
              <a:rPr lang="en-US" sz="2400" dirty="0"/>
              <a:t> to encrypt her message</a:t>
            </a:r>
          </a:p>
        </p:txBody>
      </p:sp>
      <p:pic>
        <p:nvPicPr>
          <p:cNvPr id="4" name="Graphic 3" descr="Key outline">
            <a:extLst>
              <a:ext uri="{FF2B5EF4-FFF2-40B4-BE49-F238E27FC236}">
                <a16:creationId xmlns:a16="http://schemas.microsoft.com/office/drawing/2014/main" id="{1E7B6502-FCAA-03B4-9C6F-7E9F522FE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6765" y="702988"/>
            <a:ext cx="1458686" cy="1458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2EEB98-0C0A-59A3-37A0-807A99C2073A}"/>
              </a:ext>
            </a:extLst>
          </p:cNvPr>
          <p:cNvSpPr txBox="1"/>
          <p:nvPr/>
        </p:nvSpPr>
        <p:spPr>
          <a:xfrm>
            <a:off x="6858000" y="179234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Key</a:t>
            </a:r>
          </a:p>
        </p:txBody>
      </p:sp>
      <p:pic>
        <p:nvPicPr>
          <p:cNvPr id="4098" name="Picture 2" descr="Amazon.com: Master Lock Outdoor Combination Lock, Heavy Duty Weatherproof  Padlock, Resettable Combination Lock for Outdoor Use, M175XDLF : Everything  Else">
            <a:extLst>
              <a:ext uri="{FF2B5EF4-FFF2-40B4-BE49-F238E27FC236}">
                <a16:creationId xmlns:a16="http://schemas.microsoft.com/office/drawing/2014/main" id="{5B315108-DD3A-075D-59BA-B9963FB7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131" y="248476"/>
            <a:ext cx="530465" cy="90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256756-8680-227C-7E56-284911C2190B}"/>
              </a:ext>
            </a:extLst>
          </p:cNvPr>
          <p:cNvCxnSpPr/>
          <p:nvPr/>
        </p:nvCxnSpPr>
        <p:spPr>
          <a:xfrm>
            <a:off x="1905000" y="3031740"/>
            <a:ext cx="0" cy="53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3E0E2-DFAA-E427-B176-CA5ABC162BDE}"/>
              </a:ext>
            </a:extLst>
          </p:cNvPr>
          <p:cNvSpPr/>
          <p:nvPr/>
        </p:nvSpPr>
        <p:spPr>
          <a:xfrm>
            <a:off x="674914" y="3663180"/>
            <a:ext cx="2656114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Ciphertext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719D64-5504-EBBC-8608-0B187B196957}"/>
              </a:ext>
            </a:extLst>
          </p:cNvPr>
          <p:cNvCxnSpPr/>
          <p:nvPr/>
        </p:nvCxnSpPr>
        <p:spPr>
          <a:xfrm flipH="1">
            <a:off x="3429000" y="1792342"/>
            <a:ext cx="3352800" cy="201765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2D554A-C1E4-CDA6-E63B-22D540004966}"/>
              </a:ext>
            </a:extLst>
          </p:cNvPr>
          <p:cNvSpPr txBox="1"/>
          <p:nvPr/>
        </p:nvSpPr>
        <p:spPr>
          <a:xfrm rot="19536828">
            <a:off x="4716437" y="232385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Encrypt!</a:t>
            </a:r>
          </a:p>
        </p:txBody>
      </p:sp>
    </p:spTree>
    <p:extLst>
      <p:ext uri="{BB962C8B-B14F-4D97-AF65-F5344CB8AC3E}">
        <p14:creationId xmlns:p14="http://schemas.microsoft.com/office/powerpoint/2010/main" val="1996983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2D7648F6-AF7D-EDC8-A644-8154292E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14" name="Graphic 13" descr="Office worker male with solid fill">
            <a:extLst>
              <a:ext uri="{FF2B5EF4-FFF2-40B4-BE49-F238E27FC236}">
                <a16:creationId xmlns:a16="http://schemas.microsoft.com/office/drawing/2014/main" id="{58108436-B9A6-FD6F-9840-B9FA1B18F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785B6-7A93-FBD2-99C6-BEF91C4F22BB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14C70-D5D8-B4E0-5BEE-690039CB2C01}"/>
              </a:ext>
            </a:extLst>
          </p:cNvPr>
          <p:cNvSpPr/>
          <p:nvPr/>
        </p:nvSpPr>
        <p:spPr>
          <a:xfrm>
            <a:off x="674914" y="2508520"/>
            <a:ext cx="25146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06128-5D4E-57A2-43E4-C5E236CFF88F}"/>
              </a:ext>
            </a:extLst>
          </p:cNvPr>
          <p:cNvSpPr txBox="1"/>
          <p:nvPr/>
        </p:nvSpPr>
        <p:spPr>
          <a:xfrm>
            <a:off x="381000" y="5383131"/>
            <a:ext cx="423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Ciphertext is sent over some medium</a:t>
            </a:r>
          </a:p>
        </p:txBody>
      </p:sp>
      <p:pic>
        <p:nvPicPr>
          <p:cNvPr id="4" name="Graphic 3" descr="Key outline">
            <a:extLst>
              <a:ext uri="{FF2B5EF4-FFF2-40B4-BE49-F238E27FC236}">
                <a16:creationId xmlns:a16="http://schemas.microsoft.com/office/drawing/2014/main" id="{1E7B6502-FCAA-03B4-9C6F-7E9F522FE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6765" y="702988"/>
            <a:ext cx="1458686" cy="1458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2EEB98-0C0A-59A3-37A0-807A99C2073A}"/>
              </a:ext>
            </a:extLst>
          </p:cNvPr>
          <p:cNvSpPr txBox="1"/>
          <p:nvPr/>
        </p:nvSpPr>
        <p:spPr>
          <a:xfrm>
            <a:off x="6858000" y="179234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Key</a:t>
            </a:r>
          </a:p>
        </p:txBody>
      </p:sp>
      <p:pic>
        <p:nvPicPr>
          <p:cNvPr id="4098" name="Picture 2" descr="Amazon.com: Master Lock Outdoor Combination Lock, Heavy Duty Weatherproof  Padlock, Resettable Combination Lock for Outdoor Use, M175XDLF : Everything  Else">
            <a:extLst>
              <a:ext uri="{FF2B5EF4-FFF2-40B4-BE49-F238E27FC236}">
                <a16:creationId xmlns:a16="http://schemas.microsoft.com/office/drawing/2014/main" id="{5B315108-DD3A-075D-59BA-B9963FB7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131" y="248476"/>
            <a:ext cx="530465" cy="90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256756-8680-227C-7E56-284911C2190B}"/>
              </a:ext>
            </a:extLst>
          </p:cNvPr>
          <p:cNvCxnSpPr/>
          <p:nvPr/>
        </p:nvCxnSpPr>
        <p:spPr>
          <a:xfrm>
            <a:off x="1905000" y="3031740"/>
            <a:ext cx="0" cy="53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3E0E2-DFAA-E427-B176-CA5ABC162BDE}"/>
              </a:ext>
            </a:extLst>
          </p:cNvPr>
          <p:cNvSpPr/>
          <p:nvPr/>
        </p:nvSpPr>
        <p:spPr>
          <a:xfrm>
            <a:off x="674914" y="3663180"/>
            <a:ext cx="2656114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1E678C-0D35-864F-7CE8-8ECD73F35505}"/>
                  </a:ext>
                </a:extLst>
              </p14:cNvPr>
              <p14:cNvContentPartPr/>
              <p14:nvPr/>
            </p14:nvContentPartPr>
            <p14:xfrm>
              <a:off x="1884954" y="4395164"/>
              <a:ext cx="7671960" cy="68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1E678C-0D35-864F-7CE8-8ECD73F3550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67314" y="4377164"/>
                <a:ext cx="7707600" cy="71892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Graphic 19" descr="Devil face outline with solid fill">
            <a:extLst>
              <a:ext uri="{FF2B5EF4-FFF2-40B4-BE49-F238E27FC236}">
                <a16:creationId xmlns:a16="http://schemas.microsoft.com/office/drawing/2014/main" id="{8528BEE0-40B1-6A75-7447-7AFEF02B17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7537" y="519891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B7C240-0520-D2E5-D569-F69094F03C8E}"/>
              </a:ext>
            </a:extLst>
          </p:cNvPr>
          <p:cNvSpPr txBox="1"/>
          <p:nvPr/>
        </p:nvSpPr>
        <p:spPr>
          <a:xfrm>
            <a:off x="6097628" y="5288046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 can intercept this message,</a:t>
            </a:r>
          </a:p>
          <a:p>
            <a:r>
              <a:rPr lang="en-US" dirty="0"/>
              <a:t>But </a:t>
            </a:r>
            <a:r>
              <a:rPr lang="en-US" b="1" dirty="0"/>
              <a:t>can’t</a:t>
            </a:r>
            <a:r>
              <a:rPr lang="en-US" dirty="0"/>
              <a:t> decrypt it </a:t>
            </a:r>
            <a:r>
              <a:rPr lang="en-US" sz="1400" dirty="0"/>
              <a:t>(public key is not used for decrypting!)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45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2D7648F6-AF7D-EDC8-A644-8154292E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14" name="Graphic 13" descr="Office worker male with solid fill">
            <a:extLst>
              <a:ext uri="{FF2B5EF4-FFF2-40B4-BE49-F238E27FC236}">
                <a16:creationId xmlns:a16="http://schemas.microsoft.com/office/drawing/2014/main" id="{58108436-B9A6-FD6F-9840-B9FA1B18F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785B6-7A93-FBD2-99C6-BEF91C4F22BB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14C70-D5D8-B4E0-5BEE-690039CB2C01}"/>
              </a:ext>
            </a:extLst>
          </p:cNvPr>
          <p:cNvSpPr/>
          <p:nvPr/>
        </p:nvSpPr>
        <p:spPr>
          <a:xfrm>
            <a:off x="674914" y="2508520"/>
            <a:ext cx="25146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06128-5D4E-57A2-43E4-C5E236CFF88F}"/>
              </a:ext>
            </a:extLst>
          </p:cNvPr>
          <p:cNvSpPr txBox="1"/>
          <p:nvPr/>
        </p:nvSpPr>
        <p:spPr>
          <a:xfrm>
            <a:off x="381000" y="5383131"/>
            <a:ext cx="423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Ciphertext is sent over some medium</a:t>
            </a:r>
          </a:p>
        </p:txBody>
      </p:sp>
      <p:pic>
        <p:nvPicPr>
          <p:cNvPr id="4" name="Graphic 3" descr="Key outline">
            <a:extLst>
              <a:ext uri="{FF2B5EF4-FFF2-40B4-BE49-F238E27FC236}">
                <a16:creationId xmlns:a16="http://schemas.microsoft.com/office/drawing/2014/main" id="{1E7B6502-FCAA-03B4-9C6F-7E9F522FE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6765" y="702988"/>
            <a:ext cx="1458686" cy="1458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2EEB98-0C0A-59A3-37A0-807A99C2073A}"/>
              </a:ext>
            </a:extLst>
          </p:cNvPr>
          <p:cNvSpPr txBox="1"/>
          <p:nvPr/>
        </p:nvSpPr>
        <p:spPr>
          <a:xfrm>
            <a:off x="6858000" y="179234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Key</a:t>
            </a:r>
          </a:p>
        </p:txBody>
      </p:sp>
      <p:pic>
        <p:nvPicPr>
          <p:cNvPr id="4098" name="Picture 2" descr="Amazon.com: Master Lock Outdoor Combination Lock, Heavy Duty Weatherproof  Padlock, Resettable Combination Lock for Outdoor Use, M175XDLF : Everything  Else">
            <a:extLst>
              <a:ext uri="{FF2B5EF4-FFF2-40B4-BE49-F238E27FC236}">
                <a16:creationId xmlns:a16="http://schemas.microsoft.com/office/drawing/2014/main" id="{5B315108-DD3A-075D-59BA-B9963FB7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131" y="248476"/>
            <a:ext cx="530465" cy="90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256756-8680-227C-7E56-284911C2190B}"/>
              </a:ext>
            </a:extLst>
          </p:cNvPr>
          <p:cNvCxnSpPr/>
          <p:nvPr/>
        </p:nvCxnSpPr>
        <p:spPr>
          <a:xfrm>
            <a:off x="1905000" y="3031740"/>
            <a:ext cx="0" cy="53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3E0E2-DFAA-E427-B176-CA5ABC162BDE}"/>
              </a:ext>
            </a:extLst>
          </p:cNvPr>
          <p:cNvSpPr/>
          <p:nvPr/>
        </p:nvSpPr>
        <p:spPr>
          <a:xfrm>
            <a:off x="674914" y="3663180"/>
            <a:ext cx="2656114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1E678C-0D35-864F-7CE8-8ECD73F35505}"/>
                  </a:ext>
                </a:extLst>
              </p14:cNvPr>
              <p14:cNvContentPartPr/>
              <p14:nvPr/>
            </p14:nvContentPartPr>
            <p14:xfrm>
              <a:off x="1884954" y="4395164"/>
              <a:ext cx="7671960" cy="68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1E678C-0D35-864F-7CE8-8ECD73F3550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66954" y="4377164"/>
                <a:ext cx="7707600" cy="71892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Graphic 19" descr="Devil face outline with solid fill">
            <a:extLst>
              <a:ext uri="{FF2B5EF4-FFF2-40B4-BE49-F238E27FC236}">
                <a16:creationId xmlns:a16="http://schemas.microsoft.com/office/drawing/2014/main" id="{8528BEE0-40B1-6A75-7447-7AFEF02B17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7537" y="519891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B7C240-0520-D2E5-D569-F69094F03C8E}"/>
              </a:ext>
            </a:extLst>
          </p:cNvPr>
          <p:cNvSpPr txBox="1"/>
          <p:nvPr/>
        </p:nvSpPr>
        <p:spPr>
          <a:xfrm>
            <a:off x="6097628" y="5288046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 can intercept this message,</a:t>
            </a:r>
          </a:p>
          <a:p>
            <a:r>
              <a:rPr lang="en-US" dirty="0"/>
              <a:t>But </a:t>
            </a:r>
            <a:r>
              <a:rPr lang="en-US" b="1" dirty="0"/>
              <a:t>can’t</a:t>
            </a:r>
            <a:r>
              <a:rPr lang="en-US" dirty="0"/>
              <a:t> decrypt it </a:t>
            </a:r>
            <a:r>
              <a:rPr lang="en-US" sz="1400" dirty="0"/>
              <a:t>(public key is not used for decrypting!)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12783A-BA83-C666-93A2-0BAD907AEB73}"/>
              </a:ext>
            </a:extLst>
          </p:cNvPr>
          <p:cNvSpPr/>
          <p:nvPr/>
        </p:nvSpPr>
        <p:spPr>
          <a:xfrm>
            <a:off x="7924800" y="3709364"/>
            <a:ext cx="2656114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Ciphertext</a:t>
            </a:r>
          </a:p>
        </p:txBody>
      </p:sp>
      <p:pic>
        <p:nvPicPr>
          <p:cNvPr id="12" name="Graphic 11" descr="Key outline">
            <a:extLst>
              <a:ext uri="{FF2B5EF4-FFF2-40B4-BE49-F238E27FC236}">
                <a16:creationId xmlns:a16="http://schemas.microsoft.com/office/drawing/2014/main" id="{6AF14C5A-C6AF-990C-FC29-C01F9902D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59395" y="577334"/>
            <a:ext cx="1458686" cy="14586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B1A2F-886B-F6A6-C984-07438B484DFA}"/>
              </a:ext>
            </a:extLst>
          </p:cNvPr>
          <p:cNvSpPr txBox="1"/>
          <p:nvPr/>
        </p:nvSpPr>
        <p:spPr>
          <a:xfrm>
            <a:off x="10439400" y="1714019"/>
            <a:ext cx="619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Private Key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6FB5F1B-CD11-5315-F81B-226FA50B861B}"/>
              </a:ext>
            </a:extLst>
          </p:cNvPr>
          <p:cNvSpPr/>
          <p:nvPr/>
        </p:nvSpPr>
        <p:spPr>
          <a:xfrm rot="10800000">
            <a:off x="9188034" y="3276599"/>
            <a:ext cx="222666" cy="4364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43097C-3511-5549-646F-3AC38E4C75B1}"/>
              </a:ext>
            </a:extLst>
          </p:cNvPr>
          <p:cNvSpPr/>
          <p:nvPr/>
        </p:nvSpPr>
        <p:spPr>
          <a:xfrm>
            <a:off x="7976989" y="2581634"/>
            <a:ext cx="25146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2AE9110-2FE8-7ABD-4343-82726E2660AA}"/>
                  </a:ext>
                </a:extLst>
              </p14:cNvPr>
              <p14:cNvContentPartPr/>
              <p14:nvPr/>
            </p14:nvContentPartPr>
            <p14:xfrm>
              <a:off x="11176573" y="2122136"/>
              <a:ext cx="6840" cy="5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2AE9110-2FE8-7ABD-4343-82726E2660A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58573" y="2104496"/>
                <a:ext cx="42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BB1C03B-B02D-D095-EC30-BE780189574A}"/>
                  </a:ext>
                </a:extLst>
              </p14:cNvPr>
              <p14:cNvContentPartPr/>
              <p14:nvPr/>
            </p14:nvContentPartPr>
            <p14:xfrm>
              <a:off x="11217253" y="2212136"/>
              <a:ext cx="31680" cy="92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BB1C03B-B02D-D095-EC30-BE780189574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199613" y="2194136"/>
                <a:ext cx="6732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04" name="Group 4103">
            <a:extLst>
              <a:ext uri="{FF2B5EF4-FFF2-40B4-BE49-F238E27FC236}">
                <a16:creationId xmlns:a16="http://schemas.microsoft.com/office/drawing/2014/main" id="{BC060AC5-89F8-689D-E0A1-6666B9D5C19D}"/>
              </a:ext>
            </a:extLst>
          </p:cNvPr>
          <p:cNvGrpSpPr/>
          <p:nvPr/>
        </p:nvGrpSpPr>
        <p:grpSpPr>
          <a:xfrm>
            <a:off x="11266213" y="2416256"/>
            <a:ext cx="16920" cy="210600"/>
            <a:chOff x="11266213" y="2416256"/>
            <a:chExt cx="1692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E5C104-A54E-7A3C-9378-8C0BFF8FA000}"/>
                    </a:ext>
                  </a:extLst>
                </p14:cNvPr>
                <p14:cNvContentPartPr/>
                <p14:nvPr/>
              </p14:nvContentPartPr>
              <p14:xfrm>
                <a:off x="11266213" y="2416256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E5C104-A54E-7A3C-9378-8C0BFF8FA00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48573" y="23986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55794A-2458-A7F6-6627-FAAB397C708A}"/>
                    </a:ext>
                  </a:extLst>
                </p14:cNvPr>
                <p14:cNvContentPartPr/>
                <p14:nvPr/>
              </p14:nvContentPartPr>
              <p14:xfrm>
                <a:off x="11282773" y="2473496"/>
                <a:ext cx="360" cy="153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55794A-2458-A7F6-6627-FAAB397C70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264773" y="2455496"/>
                  <a:ext cx="360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7CB17EA0-F1B6-50EA-5874-0134386A58B5}"/>
              </a:ext>
            </a:extLst>
          </p:cNvPr>
          <p:cNvGrpSpPr/>
          <p:nvPr/>
        </p:nvGrpSpPr>
        <p:grpSpPr>
          <a:xfrm>
            <a:off x="11256493" y="2693816"/>
            <a:ext cx="26640" cy="381600"/>
            <a:chOff x="11256493" y="2693816"/>
            <a:chExt cx="2664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DB1DEF3-31AE-3F4A-13BD-E587BD1DC1C9}"/>
                    </a:ext>
                  </a:extLst>
                </p14:cNvPr>
                <p14:cNvContentPartPr/>
                <p14:nvPr/>
              </p14:nvContentPartPr>
              <p14:xfrm>
                <a:off x="11282773" y="2693816"/>
                <a:ext cx="360" cy="162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DB1DEF3-31AE-3F4A-13BD-E587BD1DC1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264773" y="2675816"/>
                  <a:ext cx="36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D072DF6-AE1A-9ABB-0B1E-9B0F66BD991C}"/>
                    </a:ext>
                  </a:extLst>
                </p14:cNvPr>
                <p14:cNvContentPartPr/>
                <p14:nvPr/>
              </p14:nvContentPartPr>
              <p14:xfrm>
                <a:off x="11256493" y="2914496"/>
                <a:ext cx="26640" cy="160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D072DF6-AE1A-9ABB-0B1E-9B0F66BD991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38853" y="2896496"/>
                  <a:ext cx="6228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327DD76-A785-910E-C577-C1073F075D1A}"/>
                  </a:ext>
                </a:extLst>
              </p14:cNvPr>
              <p14:cNvContentPartPr/>
              <p14:nvPr/>
            </p14:nvContentPartPr>
            <p14:xfrm>
              <a:off x="11101693" y="3143096"/>
              <a:ext cx="83520" cy="78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327DD76-A785-910E-C577-C1073F075D1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084053" y="3125096"/>
                <a:ext cx="1191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02" name="Group 4101">
            <a:extLst>
              <a:ext uri="{FF2B5EF4-FFF2-40B4-BE49-F238E27FC236}">
                <a16:creationId xmlns:a16="http://schemas.microsoft.com/office/drawing/2014/main" id="{D5032679-7138-4099-C972-614B2232DEDF}"/>
              </a:ext>
            </a:extLst>
          </p:cNvPr>
          <p:cNvGrpSpPr/>
          <p:nvPr/>
        </p:nvGrpSpPr>
        <p:grpSpPr>
          <a:xfrm>
            <a:off x="9772213" y="3289976"/>
            <a:ext cx="1225080" cy="378720"/>
            <a:chOff x="9772213" y="3289976"/>
            <a:chExt cx="12250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79E06A6-EC3C-1270-CF98-552018A4755F}"/>
                    </a:ext>
                  </a:extLst>
                </p14:cNvPr>
                <p14:cNvContentPartPr/>
                <p14:nvPr/>
              </p14:nvContentPartPr>
              <p14:xfrm>
                <a:off x="10834933" y="3289976"/>
                <a:ext cx="162360" cy="68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79E06A6-EC3C-1270-CF98-552018A4755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817293" y="3271976"/>
                  <a:ext cx="198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F2A0D8-9C76-1CC4-F6AC-847097ECF1CE}"/>
                    </a:ext>
                  </a:extLst>
                </p14:cNvPr>
                <p14:cNvContentPartPr/>
                <p14:nvPr/>
              </p14:nvContentPartPr>
              <p14:xfrm>
                <a:off x="10468093" y="3387896"/>
                <a:ext cx="276480" cy="49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F2A0D8-9C76-1CC4-F6AC-847097ECF1C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50093" y="3369896"/>
                  <a:ext cx="312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B96837AB-3A32-8413-F852-960F7D7B59D9}"/>
                    </a:ext>
                  </a:extLst>
                </p14:cNvPr>
                <p14:cNvContentPartPr/>
                <p14:nvPr/>
              </p14:nvContentPartPr>
              <p14:xfrm>
                <a:off x="10151653" y="3445136"/>
                <a:ext cx="225360" cy="3564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B96837AB-3A32-8413-F852-960F7D7B59D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33653" y="3427136"/>
                  <a:ext cx="261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97" name="Ink 4096">
                  <a:extLst>
                    <a:ext uri="{FF2B5EF4-FFF2-40B4-BE49-F238E27FC236}">
                      <a16:creationId xmlns:a16="http://schemas.microsoft.com/office/drawing/2014/main" id="{25376689-D9FE-51BC-F0D2-5CE6102E3152}"/>
                    </a:ext>
                  </a:extLst>
                </p14:cNvPr>
                <p14:cNvContentPartPr/>
                <p14:nvPr/>
              </p14:nvContentPartPr>
              <p14:xfrm>
                <a:off x="9903973" y="3485816"/>
                <a:ext cx="162720" cy="15840"/>
              </p14:xfrm>
            </p:contentPart>
          </mc:Choice>
          <mc:Fallback xmlns="">
            <p:pic>
              <p:nvPicPr>
                <p:cNvPr id="4097" name="Ink 4096">
                  <a:extLst>
                    <a:ext uri="{FF2B5EF4-FFF2-40B4-BE49-F238E27FC236}">
                      <a16:creationId xmlns:a16="http://schemas.microsoft.com/office/drawing/2014/main" id="{25376689-D9FE-51BC-F0D2-5CE6102E315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886333" y="3468176"/>
                  <a:ext cx="1983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99" name="Ink 4098">
                  <a:extLst>
                    <a:ext uri="{FF2B5EF4-FFF2-40B4-BE49-F238E27FC236}">
                      <a16:creationId xmlns:a16="http://schemas.microsoft.com/office/drawing/2014/main" id="{A61125D0-3D23-37E3-1BB0-87E54F0FAC7B}"/>
                    </a:ext>
                  </a:extLst>
                </p14:cNvPr>
                <p14:cNvContentPartPr/>
                <p14:nvPr/>
              </p14:nvContentPartPr>
              <p14:xfrm>
                <a:off x="9844213" y="3510296"/>
                <a:ext cx="1800" cy="360"/>
              </p14:xfrm>
            </p:contentPart>
          </mc:Choice>
          <mc:Fallback xmlns="">
            <p:pic>
              <p:nvPicPr>
                <p:cNvPr id="4099" name="Ink 4098">
                  <a:extLst>
                    <a:ext uri="{FF2B5EF4-FFF2-40B4-BE49-F238E27FC236}">
                      <a16:creationId xmlns:a16="http://schemas.microsoft.com/office/drawing/2014/main" id="{A61125D0-3D23-37E3-1BB0-87E54F0FAC7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826573" y="3492296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00" name="Ink 4099">
                  <a:extLst>
                    <a:ext uri="{FF2B5EF4-FFF2-40B4-BE49-F238E27FC236}">
                      <a16:creationId xmlns:a16="http://schemas.microsoft.com/office/drawing/2014/main" id="{911B939E-803D-9633-2589-22C70157DE09}"/>
                    </a:ext>
                  </a:extLst>
                </p14:cNvPr>
                <p14:cNvContentPartPr/>
                <p14:nvPr/>
              </p14:nvContentPartPr>
              <p14:xfrm>
                <a:off x="9816853" y="3510296"/>
                <a:ext cx="5040" cy="1800"/>
              </p14:xfrm>
            </p:contentPart>
          </mc:Choice>
          <mc:Fallback xmlns="">
            <p:pic>
              <p:nvPicPr>
                <p:cNvPr id="4100" name="Ink 4099">
                  <a:extLst>
                    <a:ext uri="{FF2B5EF4-FFF2-40B4-BE49-F238E27FC236}">
                      <a16:creationId xmlns:a16="http://schemas.microsoft.com/office/drawing/2014/main" id="{911B939E-803D-9633-2589-22C70157DE0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798853" y="3492296"/>
                  <a:ext cx="40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01" name="Ink 4100">
                  <a:extLst>
                    <a:ext uri="{FF2B5EF4-FFF2-40B4-BE49-F238E27FC236}">
                      <a16:creationId xmlns:a16="http://schemas.microsoft.com/office/drawing/2014/main" id="{68E65C9B-B590-A1C7-A4ED-42FCE2BC5F79}"/>
                    </a:ext>
                  </a:extLst>
                </p14:cNvPr>
                <p14:cNvContentPartPr/>
                <p14:nvPr/>
              </p14:nvContentPartPr>
              <p14:xfrm>
                <a:off x="9772213" y="3389336"/>
                <a:ext cx="231840" cy="279360"/>
              </p14:xfrm>
            </p:contentPart>
          </mc:Choice>
          <mc:Fallback xmlns="">
            <p:pic>
              <p:nvPicPr>
                <p:cNvPr id="4101" name="Ink 4100">
                  <a:extLst>
                    <a:ext uri="{FF2B5EF4-FFF2-40B4-BE49-F238E27FC236}">
                      <a16:creationId xmlns:a16="http://schemas.microsoft.com/office/drawing/2014/main" id="{68E65C9B-B590-A1C7-A4ED-42FCE2BC5F7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754573" y="3371696"/>
                  <a:ext cx="267480" cy="31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05" name="TextBox 4104">
            <a:extLst>
              <a:ext uri="{FF2B5EF4-FFF2-40B4-BE49-F238E27FC236}">
                <a16:creationId xmlns:a16="http://schemas.microsoft.com/office/drawing/2014/main" id="{231F0C79-4B82-9C12-6975-A7F234BCBF64}"/>
              </a:ext>
            </a:extLst>
          </p:cNvPr>
          <p:cNvSpPr txBox="1"/>
          <p:nvPr/>
        </p:nvSpPr>
        <p:spPr>
          <a:xfrm>
            <a:off x="11115922" y="317839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Decrypt</a:t>
            </a:r>
          </a:p>
        </p:txBody>
      </p:sp>
      <p:sp>
        <p:nvSpPr>
          <p:cNvPr id="4106" name="TextBox 4105">
            <a:extLst>
              <a:ext uri="{FF2B5EF4-FFF2-40B4-BE49-F238E27FC236}">
                <a16:creationId xmlns:a16="http://schemas.microsoft.com/office/drawing/2014/main" id="{23EE610F-D996-446E-8FE7-BA9A48028682}"/>
              </a:ext>
            </a:extLst>
          </p:cNvPr>
          <p:cNvSpPr txBox="1"/>
          <p:nvPr/>
        </p:nvSpPr>
        <p:spPr>
          <a:xfrm>
            <a:off x="4116094" y="2944235"/>
            <a:ext cx="331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 uses his </a:t>
            </a:r>
            <a:r>
              <a:rPr lang="en-US" b="1" dirty="0"/>
              <a:t>private</a:t>
            </a:r>
            <a:r>
              <a:rPr lang="en-US" dirty="0"/>
              <a:t> </a:t>
            </a:r>
            <a:r>
              <a:rPr lang="en-US" b="1" dirty="0"/>
              <a:t>key</a:t>
            </a:r>
            <a:r>
              <a:rPr lang="en-US" dirty="0"/>
              <a:t> to decrypt the message. Nobody else knows Bob’s private key</a:t>
            </a:r>
          </a:p>
        </p:txBody>
      </p:sp>
    </p:spTree>
    <p:extLst>
      <p:ext uri="{BB962C8B-B14F-4D97-AF65-F5344CB8AC3E}">
        <p14:creationId xmlns:p14="http://schemas.microsoft.com/office/powerpoint/2010/main" val="69720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Announcements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66800" y="1295400"/>
            <a:ext cx="6347460" cy="3080972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b="1" dirty="0">
                <a:latin typeface="Arial"/>
                <a:cs typeface="Arial"/>
              </a:rPr>
              <a:t>PA3 Due TONIGHT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b="1" spc="-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spc="-15" dirty="0">
                <a:latin typeface="Arial"/>
                <a:cs typeface="Arial"/>
              </a:rPr>
              <a:t>Office hours on Wednesday are moved to 9-10 AM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spc="-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spc="-15" dirty="0">
                <a:latin typeface="Arial"/>
                <a:cs typeface="Arial"/>
              </a:rPr>
              <a:t>Wireshark Lab 2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spc="-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spc="-15" dirty="0">
                <a:latin typeface="Arial"/>
                <a:cs typeface="Arial"/>
              </a:rPr>
              <a:t>Rest of Semester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spc="-15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91A78-5B53-0273-FAD3-17FD7FFED5E5}"/>
              </a:ext>
            </a:extLst>
          </p:cNvPr>
          <p:cNvSpPr txBox="1"/>
          <p:nvPr/>
        </p:nvSpPr>
        <p:spPr>
          <a:xfrm>
            <a:off x="1447800" y="914400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multiply two prime numbers (</a:t>
            </a:r>
            <a:r>
              <a:rPr lang="en-US" sz="2800" b="1" dirty="0"/>
              <a:t>p</a:t>
            </a:r>
            <a:r>
              <a:rPr lang="en-US" sz="2800" dirty="0"/>
              <a:t> and </a:t>
            </a:r>
            <a:r>
              <a:rPr lang="en-US" sz="2800" b="1" dirty="0"/>
              <a:t>q</a:t>
            </a:r>
            <a:r>
              <a:rPr lang="en-US" sz="2800" dirty="0"/>
              <a:t>) together, the product can only be divisible by those two number</a:t>
            </a:r>
          </a:p>
        </p:txBody>
      </p:sp>
      <p:sp>
        <p:nvSpPr>
          <p:cNvPr id="4107" name="TextBox 4106">
            <a:extLst>
              <a:ext uri="{FF2B5EF4-FFF2-40B4-BE49-F238E27FC236}">
                <a16:creationId xmlns:a16="http://schemas.microsoft.com/office/drawing/2014/main" id="{16B394F9-E427-EC0B-FCFC-65E03898C9FC}"/>
              </a:ext>
            </a:extLst>
          </p:cNvPr>
          <p:cNvSpPr txBox="1"/>
          <p:nvPr/>
        </p:nvSpPr>
        <p:spPr>
          <a:xfrm>
            <a:off x="4114800" y="2438400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5183</a:t>
            </a:r>
            <a:endParaRPr lang="en-US" sz="3600" dirty="0"/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D448D792-2B0A-F877-8978-ABE17832F8B1}"/>
              </a:ext>
            </a:extLst>
          </p:cNvPr>
          <p:cNvSpPr txBox="1"/>
          <p:nvPr/>
        </p:nvSpPr>
        <p:spPr>
          <a:xfrm>
            <a:off x="2930979" y="3276600"/>
            <a:ext cx="4108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??? * ??? = 5183</a:t>
            </a:r>
          </a:p>
        </p:txBody>
      </p:sp>
      <p:sp>
        <p:nvSpPr>
          <p:cNvPr id="4109" name="TextBox 4108">
            <a:extLst>
              <a:ext uri="{FF2B5EF4-FFF2-40B4-BE49-F238E27FC236}">
                <a16:creationId xmlns:a16="http://schemas.microsoft.com/office/drawing/2014/main" id="{03D12A4D-2561-7EFE-F387-66D015F3F5B1}"/>
              </a:ext>
            </a:extLst>
          </p:cNvPr>
          <p:cNvSpPr txBox="1"/>
          <p:nvPr/>
        </p:nvSpPr>
        <p:spPr>
          <a:xfrm>
            <a:off x="1080728" y="4327773"/>
            <a:ext cx="949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very difficult to figure out for the people that don’t know p or q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F57656AC-7BE1-F7DF-D850-3F327A765700}"/>
              </a:ext>
            </a:extLst>
          </p:cNvPr>
          <p:cNvSpPr txBox="1"/>
          <p:nvPr/>
        </p:nvSpPr>
        <p:spPr>
          <a:xfrm>
            <a:off x="431512" y="5115934"/>
            <a:ext cx="1104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fact, there is not an </a:t>
            </a:r>
            <a:r>
              <a:rPr lang="en-US" sz="2400" i="1" dirty="0"/>
              <a:t>efficient </a:t>
            </a:r>
            <a:r>
              <a:rPr lang="en-US" sz="2400" dirty="0"/>
              <a:t>program that can calculate the factors of integers</a:t>
            </a:r>
          </a:p>
        </p:txBody>
      </p:sp>
      <p:sp>
        <p:nvSpPr>
          <p:cNvPr id="4111" name="TextBox 4110">
            <a:extLst>
              <a:ext uri="{FF2B5EF4-FFF2-40B4-BE49-F238E27FC236}">
                <a16:creationId xmlns:a16="http://schemas.microsoft.com/office/drawing/2014/main" id="{1FACDCFD-D62D-B7E8-95E0-C3CF0DBA54FF}"/>
              </a:ext>
            </a:extLst>
          </p:cNvPr>
          <p:cNvSpPr txBox="1"/>
          <p:nvPr/>
        </p:nvSpPr>
        <p:spPr>
          <a:xfrm>
            <a:off x="7924800" y="5758934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what these are called</a:t>
            </a:r>
            <a:r>
              <a:rPr lang="en-US" dirty="0">
                <a:highlight>
                  <a:srgbClr val="00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1607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91A78-5B53-0273-FAD3-17FD7FFED5E5}"/>
              </a:ext>
            </a:extLst>
          </p:cNvPr>
          <p:cNvSpPr txBox="1"/>
          <p:nvPr/>
        </p:nvSpPr>
        <p:spPr>
          <a:xfrm>
            <a:off x="1447800" y="914400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multiply two prime numbers (</a:t>
            </a:r>
            <a:r>
              <a:rPr lang="en-US" sz="2800" b="1" dirty="0"/>
              <a:t>p</a:t>
            </a:r>
            <a:r>
              <a:rPr lang="en-US" sz="2800" dirty="0"/>
              <a:t> and </a:t>
            </a:r>
            <a:r>
              <a:rPr lang="en-US" sz="2800" b="1" dirty="0"/>
              <a:t>q</a:t>
            </a:r>
            <a:r>
              <a:rPr lang="en-US" sz="2800" dirty="0"/>
              <a:t>) together, the product can only be divisible by those two number</a:t>
            </a:r>
          </a:p>
        </p:txBody>
      </p:sp>
      <p:sp>
        <p:nvSpPr>
          <p:cNvPr id="4107" name="TextBox 4106">
            <a:extLst>
              <a:ext uri="{FF2B5EF4-FFF2-40B4-BE49-F238E27FC236}">
                <a16:creationId xmlns:a16="http://schemas.microsoft.com/office/drawing/2014/main" id="{16B394F9-E427-EC0B-FCFC-65E03898C9FC}"/>
              </a:ext>
            </a:extLst>
          </p:cNvPr>
          <p:cNvSpPr txBox="1"/>
          <p:nvPr/>
        </p:nvSpPr>
        <p:spPr>
          <a:xfrm>
            <a:off x="4114800" y="2438400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5183</a:t>
            </a:r>
            <a:endParaRPr lang="en-US" sz="3600" dirty="0"/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D448D792-2B0A-F877-8978-ABE17832F8B1}"/>
              </a:ext>
            </a:extLst>
          </p:cNvPr>
          <p:cNvSpPr txBox="1"/>
          <p:nvPr/>
        </p:nvSpPr>
        <p:spPr>
          <a:xfrm>
            <a:off x="2930979" y="3276600"/>
            <a:ext cx="4108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??? * ??? = 5183</a:t>
            </a:r>
          </a:p>
        </p:txBody>
      </p:sp>
      <p:sp>
        <p:nvSpPr>
          <p:cNvPr id="4109" name="TextBox 4108">
            <a:extLst>
              <a:ext uri="{FF2B5EF4-FFF2-40B4-BE49-F238E27FC236}">
                <a16:creationId xmlns:a16="http://schemas.microsoft.com/office/drawing/2014/main" id="{03D12A4D-2561-7EFE-F387-66D015F3F5B1}"/>
              </a:ext>
            </a:extLst>
          </p:cNvPr>
          <p:cNvSpPr txBox="1"/>
          <p:nvPr/>
        </p:nvSpPr>
        <p:spPr>
          <a:xfrm>
            <a:off x="1080728" y="4327773"/>
            <a:ext cx="949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very difficult to figure out for the people that don’t know p or q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F57656AC-7BE1-F7DF-D850-3F327A765700}"/>
              </a:ext>
            </a:extLst>
          </p:cNvPr>
          <p:cNvSpPr txBox="1"/>
          <p:nvPr/>
        </p:nvSpPr>
        <p:spPr>
          <a:xfrm>
            <a:off x="431512" y="5115934"/>
            <a:ext cx="1104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fact, there is not an </a:t>
            </a:r>
            <a:r>
              <a:rPr lang="en-US" sz="2400" i="1" dirty="0"/>
              <a:t>efficient </a:t>
            </a:r>
            <a:r>
              <a:rPr lang="en-US" sz="2400" dirty="0"/>
              <a:t>program that can calculate the factors of integers</a:t>
            </a:r>
          </a:p>
        </p:txBody>
      </p:sp>
      <p:sp>
        <p:nvSpPr>
          <p:cNvPr id="4111" name="TextBox 4110">
            <a:extLst>
              <a:ext uri="{FF2B5EF4-FFF2-40B4-BE49-F238E27FC236}">
                <a16:creationId xmlns:a16="http://schemas.microsoft.com/office/drawing/2014/main" id="{1FACDCFD-D62D-B7E8-95E0-C3CF0DBA54FF}"/>
              </a:ext>
            </a:extLst>
          </p:cNvPr>
          <p:cNvSpPr txBox="1"/>
          <p:nvPr/>
        </p:nvSpPr>
        <p:spPr>
          <a:xfrm>
            <a:off x="8763000" y="5719429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problem is in NP</a:t>
            </a:r>
          </a:p>
        </p:txBody>
      </p:sp>
    </p:spTree>
    <p:extLst>
      <p:ext uri="{BB962C8B-B14F-4D97-AF65-F5344CB8AC3E}">
        <p14:creationId xmlns:p14="http://schemas.microsoft.com/office/powerpoint/2010/main" val="2796658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91A78-5B53-0273-FAD3-17FD7FFED5E5}"/>
              </a:ext>
            </a:extLst>
          </p:cNvPr>
          <p:cNvSpPr txBox="1"/>
          <p:nvPr/>
        </p:nvSpPr>
        <p:spPr>
          <a:xfrm>
            <a:off x="1447800" y="914400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multiply two prime numbers (</a:t>
            </a:r>
            <a:r>
              <a:rPr lang="en-US" sz="2800" b="1" dirty="0"/>
              <a:t>p</a:t>
            </a:r>
            <a:r>
              <a:rPr lang="en-US" sz="2800" dirty="0"/>
              <a:t> and </a:t>
            </a:r>
            <a:r>
              <a:rPr lang="en-US" sz="2800" b="1" dirty="0"/>
              <a:t>q</a:t>
            </a:r>
            <a:r>
              <a:rPr lang="en-US" sz="2800" dirty="0"/>
              <a:t>) together, the product can only be divisible by those two number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6FB36-167C-8A21-4F42-408BDF6E1AB8}"/>
              </a:ext>
            </a:extLst>
          </p:cNvPr>
          <p:cNvSpPr txBox="1"/>
          <p:nvPr/>
        </p:nvSpPr>
        <p:spPr>
          <a:xfrm>
            <a:off x="1475985" y="2743200"/>
            <a:ext cx="9240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RSA is based on large numbers that are difficult to factorize</a:t>
            </a:r>
          </a:p>
          <a:p>
            <a:r>
              <a:rPr lang="en-US" sz="2400" dirty="0"/>
              <a:t>The public and private keys are derived from these prime numbers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BC138-F5BE-93BF-B561-055CBDC1CD80}"/>
              </a:ext>
            </a:extLst>
          </p:cNvPr>
          <p:cNvSpPr txBox="1"/>
          <p:nvPr/>
        </p:nvSpPr>
        <p:spPr>
          <a:xfrm>
            <a:off x="1500048" y="4054097"/>
            <a:ext cx="771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should RSA keys be? 1024 or 2048 bits long!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071B6-D13B-6F57-C914-3F25E0BAA7C7}"/>
              </a:ext>
            </a:extLst>
          </p:cNvPr>
          <p:cNvSpPr txBox="1"/>
          <p:nvPr/>
        </p:nvSpPr>
        <p:spPr>
          <a:xfrm>
            <a:off x="1600200" y="5007694"/>
            <a:ext cx="8595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longer the key = the more difficult to crack (exponentially)</a:t>
            </a:r>
          </a:p>
        </p:txBody>
      </p:sp>
    </p:spTree>
    <p:extLst>
      <p:ext uri="{BB962C8B-B14F-4D97-AF65-F5344CB8AC3E}">
        <p14:creationId xmlns:p14="http://schemas.microsoft.com/office/powerpoint/2010/main" val="4222347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83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</p:txBody>
      </p:sp>
    </p:spTree>
    <p:extLst>
      <p:ext uri="{BB962C8B-B14F-4D97-AF65-F5344CB8AC3E}">
        <p14:creationId xmlns:p14="http://schemas.microsoft.com/office/powerpoint/2010/main" val="3447879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088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</p:txBody>
      </p:sp>
    </p:spTree>
    <p:extLst>
      <p:ext uri="{BB962C8B-B14F-4D97-AF65-F5344CB8AC3E}">
        <p14:creationId xmlns:p14="http://schemas.microsoft.com/office/powerpoint/2010/main" val="3474932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088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7696200" y="3372535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pic>
        <p:nvPicPr>
          <p:cNvPr id="5122" name="Picture 2" descr="Relatively Prime - Definition, Properties, Examples">
            <a:extLst>
              <a:ext uri="{FF2B5EF4-FFF2-40B4-BE49-F238E27FC236}">
                <a16:creationId xmlns:a16="http://schemas.microsoft.com/office/drawing/2014/main" id="{1E60649E-0B6F-2540-D90A-54AC2104B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346" y="1943099"/>
            <a:ext cx="3886201" cy="445197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829505-5175-6CA0-942C-B71A0A7AA648}"/>
              </a:ext>
            </a:extLst>
          </p:cNvPr>
          <p:cNvSpPr txBox="1"/>
          <p:nvPr/>
        </p:nvSpPr>
        <p:spPr>
          <a:xfrm>
            <a:off x="8070679" y="4385101"/>
            <a:ext cx="6976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3125</a:t>
            </a:r>
          </a:p>
          <a:p>
            <a:r>
              <a:rPr lang="en-US" dirty="0"/>
              <a:t>3126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AA252-0951-256B-263D-7367D8EE62F6}"/>
              </a:ext>
            </a:extLst>
          </p:cNvPr>
          <p:cNvSpPr txBox="1"/>
          <p:nvPr/>
        </p:nvSpPr>
        <p:spPr>
          <a:xfrm>
            <a:off x="8990993" y="4655553"/>
            <a:ext cx="3087013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of these numbers are relatively prime w/ 3127?</a:t>
            </a:r>
          </a:p>
        </p:txBody>
      </p:sp>
    </p:spTree>
    <p:extLst>
      <p:ext uri="{BB962C8B-B14F-4D97-AF65-F5344CB8AC3E}">
        <p14:creationId xmlns:p14="http://schemas.microsoft.com/office/powerpoint/2010/main" val="3005852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088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7696200" y="3372535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pic>
        <p:nvPicPr>
          <p:cNvPr id="5122" name="Picture 2" descr="Relatively Prime - Definition, Properties, Examples">
            <a:extLst>
              <a:ext uri="{FF2B5EF4-FFF2-40B4-BE49-F238E27FC236}">
                <a16:creationId xmlns:a16="http://schemas.microsoft.com/office/drawing/2014/main" id="{1E60649E-0B6F-2540-D90A-54AC2104B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346" y="1943099"/>
            <a:ext cx="3886201" cy="445197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829505-5175-6CA0-942C-B71A0A7AA648}"/>
              </a:ext>
            </a:extLst>
          </p:cNvPr>
          <p:cNvSpPr txBox="1"/>
          <p:nvPr/>
        </p:nvSpPr>
        <p:spPr>
          <a:xfrm>
            <a:off x="8070679" y="4385101"/>
            <a:ext cx="6976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3125</a:t>
            </a:r>
          </a:p>
          <a:p>
            <a:r>
              <a:rPr lang="en-US" dirty="0"/>
              <a:t>3126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AA252-0951-256B-263D-7367D8EE62F6}"/>
              </a:ext>
            </a:extLst>
          </p:cNvPr>
          <p:cNvSpPr txBox="1"/>
          <p:nvPr/>
        </p:nvSpPr>
        <p:spPr>
          <a:xfrm>
            <a:off x="8990993" y="4655553"/>
            <a:ext cx="3087013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of these numbers are relatively prime w/ 3127?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CABD1F-4FD8-F01E-7A3C-A20AC2D17B00}"/>
              </a:ext>
            </a:extLst>
          </p:cNvPr>
          <p:cNvSpPr txBox="1"/>
          <p:nvPr/>
        </p:nvSpPr>
        <p:spPr>
          <a:xfrm>
            <a:off x="8990993" y="5578157"/>
            <a:ext cx="2956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Difficult.. But very easy for the product of two prime #s!</a:t>
            </a:r>
          </a:p>
        </p:txBody>
      </p:sp>
    </p:spTree>
    <p:extLst>
      <p:ext uri="{BB962C8B-B14F-4D97-AF65-F5344CB8AC3E}">
        <p14:creationId xmlns:p14="http://schemas.microsoft.com/office/powerpoint/2010/main" val="2980024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088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7696200" y="3372535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A9748-265A-BAC2-505B-D4ED1EAC0195}"/>
              </a:ext>
            </a:extLst>
          </p:cNvPr>
          <p:cNvSpPr txBox="1"/>
          <p:nvPr/>
        </p:nvSpPr>
        <p:spPr>
          <a:xfrm>
            <a:off x="7511258" y="4370339"/>
            <a:ext cx="399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 of a product of two prime numbers will always be (p-1)(q-1)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06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22589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52*28 = 3016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7696200" y="3372535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A9748-265A-BAC2-505B-D4ED1EAC0195}"/>
              </a:ext>
            </a:extLst>
          </p:cNvPr>
          <p:cNvSpPr txBox="1"/>
          <p:nvPr/>
        </p:nvSpPr>
        <p:spPr>
          <a:xfrm>
            <a:off x="7511258" y="4370339"/>
            <a:ext cx="399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 of a product of two prime numbers will always be (p-1)(q-1)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78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4: Choose public exponent 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398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4B364A-91EF-EEDE-2EE5-89179CCCBC7D}"/>
              </a:ext>
            </a:extLst>
          </p:cNvPr>
          <p:cNvSpPr txBox="1"/>
          <p:nvPr/>
        </p:nvSpPr>
        <p:spPr>
          <a:xfrm>
            <a:off x="4656715" y="3161515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 = 1 &lt; e &lt;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Not be a factor of n, but an integer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26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65697-077C-AC10-2CB4-124FBD0DAEF2}"/>
              </a:ext>
            </a:extLst>
          </p:cNvPr>
          <p:cNvSpPr/>
          <p:nvPr/>
        </p:nvSpPr>
        <p:spPr>
          <a:xfrm>
            <a:off x="7391400" y="35878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B369D-85E3-18C2-D44B-36304A9345A6}"/>
              </a:ext>
            </a:extLst>
          </p:cNvPr>
          <p:cNvSpPr/>
          <p:nvPr/>
        </p:nvSpPr>
        <p:spPr>
          <a:xfrm>
            <a:off x="7410060" y="830963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4403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Principles of Cryptography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08B09-3E41-1D35-B040-13AFD4F5FAA5}"/>
              </a:ext>
            </a:extLst>
          </p:cNvPr>
          <p:cNvSpPr txBox="1"/>
          <p:nvPr/>
        </p:nvSpPr>
        <p:spPr>
          <a:xfrm>
            <a:off x="609600" y="870563"/>
            <a:ext cx="6286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Only the sender and intended receiver should be able to understand the contents of a transmitted message (confidentiality), so sender must find a way to </a:t>
            </a:r>
            <a:r>
              <a:rPr lang="en-US" sz="2000" b="1" dirty="0"/>
              <a:t>encrypt </a:t>
            </a:r>
            <a:r>
              <a:rPr lang="en-US" sz="2000" dirty="0"/>
              <a:t>his message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96E517-7D51-661A-A208-1A8BBE4FF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1" y="2505467"/>
            <a:ext cx="5728449" cy="22255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DEAAA3-0DD8-4CD4-0CDB-FCFAE3F6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96" y="2251736"/>
            <a:ext cx="5318318" cy="3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21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4: Choose public exponent 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3981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4B364A-91EF-EEDE-2EE5-89179CCCBC7D}"/>
              </a:ext>
            </a:extLst>
          </p:cNvPr>
          <p:cNvSpPr txBox="1"/>
          <p:nvPr/>
        </p:nvSpPr>
        <p:spPr>
          <a:xfrm>
            <a:off x="4656715" y="3161515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 = 1 &lt; e &lt;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Not be a factor of n, but an integer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65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4: Choose public exponent 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5: Select private exponent d</a:t>
            </a:r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3981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635B7-61C6-26C5-32A5-D605F4420874}"/>
              </a:ext>
            </a:extLst>
          </p:cNvPr>
          <p:cNvSpPr txBox="1"/>
          <p:nvPr/>
        </p:nvSpPr>
        <p:spPr>
          <a:xfrm>
            <a:off x="5715000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0E51ED4-1FBB-3A80-5A6C-412D4C33735C}"/>
                  </a:ext>
                </a:extLst>
              </p14:cNvPr>
              <p14:cNvContentPartPr/>
              <p14:nvPr/>
            </p14:nvContentPartPr>
            <p14:xfrm>
              <a:off x="7875714" y="3239204"/>
              <a:ext cx="466920" cy="420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0E51ED4-1FBB-3A80-5A6C-412D4C3373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57714" y="3221564"/>
                <a:ext cx="50256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853B26D-D6D9-FCD1-BDF2-C5A04DDAE285}"/>
                  </a:ext>
                </a:extLst>
              </p14:cNvPr>
              <p14:cNvContentPartPr/>
              <p14:nvPr/>
            </p14:nvContentPartPr>
            <p14:xfrm>
              <a:off x="8044194" y="3119684"/>
              <a:ext cx="50400" cy="577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853B26D-D6D9-FCD1-BDF2-C5A04DDAE28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6554" y="3102044"/>
                <a:ext cx="8604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D6E9982-815E-45EB-D819-4A46F27BE887}"/>
                  </a:ext>
                </a:extLst>
              </p14:cNvPr>
              <p14:cNvContentPartPr/>
              <p14:nvPr/>
            </p14:nvContentPartPr>
            <p14:xfrm>
              <a:off x="8445594" y="3255764"/>
              <a:ext cx="112320" cy="45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D6E9982-815E-45EB-D819-4A46F27BE8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27594" y="3237764"/>
                <a:ext cx="14796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1327E33-8910-A6DB-B7DC-BAAE8E1E4495}"/>
                  </a:ext>
                </a:extLst>
              </p14:cNvPr>
              <p14:cNvContentPartPr/>
              <p14:nvPr/>
            </p14:nvContentPartPr>
            <p14:xfrm>
              <a:off x="8622354" y="3326324"/>
              <a:ext cx="321840" cy="290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1327E33-8910-A6DB-B7DC-BAAE8E1E449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04354" y="3308324"/>
                <a:ext cx="3574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705A609-1E55-331D-05A9-7D28DCB7EEB8}"/>
                  </a:ext>
                </a:extLst>
              </p14:cNvPr>
              <p14:cNvContentPartPr/>
              <p14:nvPr/>
            </p14:nvContentPartPr>
            <p14:xfrm>
              <a:off x="8959314" y="3184124"/>
              <a:ext cx="217440" cy="552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705A609-1E55-331D-05A9-7D28DCB7EEB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41314" y="3166124"/>
                <a:ext cx="25308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14:cNvPr>
              <p14:cNvContentPartPr/>
              <p14:nvPr/>
            </p14:nvContentPartPr>
            <p14:xfrm>
              <a:off x="9421194" y="3408764"/>
              <a:ext cx="4320" cy="207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03554" y="3390764"/>
                <a:ext cx="399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14:cNvPr>
              <p14:cNvContentPartPr/>
              <p14:nvPr/>
            </p14:nvContentPartPr>
            <p14:xfrm>
              <a:off x="9344154" y="3499844"/>
              <a:ext cx="164520" cy="6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26514" y="3482204"/>
                <a:ext cx="2001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14:cNvPr>
              <p14:cNvContentPartPr/>
              <p14:nvPr/>
            </p14:nvContentPartPr>
            <p14:xfrm>
              <a:off x="9705234" y="3239924"/>
              <a:ext cx="360" cy="471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87234" y="3222284"/>
                <a:ext cx="360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14:cNvPr>
              <p14:cNvContentPartPr/>
              <p14:nvPr/>
            </p14:nvContentPartPr>
            <p14:xfrm>
              <a:off x="6801474" y="3913484"/>
              <a:ext cx="3087360" cy="34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83474" y="3895484"/>
                <a:ext cx="31230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020FBD5-DD44-7AD0-DB91-541FA3B0DCC9}"/>
                  </a:ext>
                </a:extLst>
              </p14:cNvPr>
              <p14:cNvContentPartPr/>
              <p14:nvPr/>
            </p14:nvContentPartPr>
            <p14:xfrm>
              <a:off x="7978314" y="4128404"/>
              <a:ext cx="292320" cy="299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020FBD5-DD44-7AD0-DB91-541FA3B0DCC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60314" y="4110404"/>
                <a:ext cx="327960" cy="33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5312785-A4FC-05FE-82D9-014538E62A44}"/>
              </a:ext>
            </a:extLst>
          </p:cNvPr>
          <p:cNvGrpSpPr/>
          <p:nvPr/>
        </p:nvGrpSpPr>
        <p:grpSpPr>
          <a:xfrm>
            <a:off x="5916234" y="3232364"/>
            <a:ext cx="1662840" cy="649080"/>
            <a:chOff x="5916234" y="3232364"/>
            <a:chExt cx="1662840" cy="64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14:cNvPr>
                <p14:cNvContentPartPr/>
                <p14:nvPr/>
              </p14:nvContentPartPr>
              <p14:xfrm>
                <a:off x="5916234" y="3378884"/>
                <a:ext cx="276840" cy="50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98594" y="3360884"/>
                  <a:ext cx="3124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14:cNvPr>
                <p14:cNvContentPartPr/>
                <p14:nvPr/>
              </p14:nvContentPartPr>
              <p14:xfrm>
                <a:off x="6408354" y="3729524"/>
                <a:ext cx="1407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90714" y="3711524"/>
                  <a:ext cx="176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14:cNvPr>
                <p14:cNvContentPartPr/>
                <p14:nvPr/>
              </p14:nvContentPartPr>
              <p14:xfrm>
                <a:off x="6424554" y="3809804"/>
                <a:ext cx="15732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06914" y="3791804"/>
                  <a:ext cx="192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14:cNvPr>
                <p14:cNvContentPartPr/>
                <p14:nvPr/>
              </p14:nvContentPartPr>
              <p14:xfrm>
                <a:off x="7419234" y="3424604"/>
                <a:ext cx="88920" cy="90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01594" y="3406964"/>
                  <a:ext cx="124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14:cNvPr>
                <p14:cNvContentPartPr/>
                <p14:nvPr/>
              </p14:nvContentPartPr>
              <p14:xfrm>
                <a:off x="7460274" y="3384644"/>
                <a:ext cx="55440" cy="16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42634" y="3367004"/>
                  <a:ext cx="91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14:cNvPr>
                <p14:cNvContentPartPr/>
                <p14:nvPr/>
              </p14:nvContentPartPr>
              <p14:xfrm>
                <a:off x="7450914" y="3384644"/>
                <a:ext cx="52560" cy="172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33274" y="3367004"/>
                  <a:ext cx="88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14:cNvPr>
                <p14:cNvContentPartPr/>
                <p14:nvPr/>
              </p14:nvContentPartPr>
              <p14:xfrm>
                <a:off x="7410954" y="3466004"/>
                <a:ext cx="168120" cy="3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93314" y="3448004"/>
                  <a:ext cx="203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0A7993-B093-2D04-E393-6DC50B8E3D0A}"/>
                    </a:ext>
                  </a:extLst>
                </p14:cNvPr>
                <p14:cNvContentPartPr/>
                <p14:nvPr/>
              </p14:nvContentPartPr>
              <p14:xfrm>
                <a:off x="6928554" y="3288164"/>
                <a:ext cx="41760" cy="39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0A7993-B093-2D04-E393-6DC50B8E3D0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10914" y="3270524"/>
                  <a:ext cx="774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EE98AD9-A02E-3C4F-4162-C17E16BBBC4A}"/>
                    </a:ext>
                  </a:extLst>
                </p14:cNvPr>
                <p14:cNvContentPartPr/>
                <p14:nvPr/>
              </p14:nvContentPartPr>
              <p14:xfrm>
                <a:off x="6962034" y="3232364"/>
                <a:ext cx="191520" cy="241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EE98AD9-A02E-3C4F-4162-C17E16BBBC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44394" y="3214364"/>
                  <a:ext cx="227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AFEA4B4-F09B-88EC-5D9E-785BEA84D2B0}"/>
                    </a:ext>
                  </a:extLst>
                </p14:cNvPr>
                <p14:cNvContentPartPr/>
                <p14:nvPr/>
              </p14:nvContentPartPr>
              <p14:xfrm>
                <a:off x="6962034" y="3462404"/>
                <a:ext cx="306360" cy="288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AFEA4B4-F09B-88EC-5D9E-785BEA84D2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44394" y="3444404"/>
                  <a:ext cx="342000" cy="324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74B49BB-847D-011F-8819-7044D5C8761F}"/>
              </a:ext>
            </a:extLst>
          </p:cNvPr>
          <p:cNvSpPr txBox="1"/>
          <p:nvPr/>
        </p:nvSpPr>
        <p:spPr>
          <a:xfrm>
            <a:off x="7375191" y="4933266"/>
            <a:ext cx="3603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some integer that will make the quotient an integer</a:t>
            </a:r>
          </a:p>
        </p:txBody>
      </p:sp>
    </p:spTree>
    <p:extLst>
      <p:ext uri="{BB962C8B-B14F-4D97-AF65-F5344CB8AC3E}">
        <p14:creationId xmlns:p14="http://schemas.microsoft.com/office/powerpoint/2010/main" val="2417220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4: Choose public exponent 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5: Select private exponent d</a:t>
            </a:r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3981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635B7-61C6-26C5-32A5-D605F4420874}"/>
              </a:ext>
            </a:extLst>
          </p:cNvPr>
          <p:cNvSpPr txBox="1"/>
          <p:nvPr/>
        </p:nvSpPr>
        <p:spPr>
          <a:xfrm>
            <a:off x="5715000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14:cNvPr>
              <p14:cNvContentPartPr/>
              <p14:nvPr/>
            </p14:nvContentPartPr>
            <p14:xfrm>
              <a:off x="9421194" y="3408764"/>
              <a:ext cx="4320" cy="207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01558" y="3390764"/>
                <a:ext cx="432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14:cNvPr>
              <p14:cNvContentPartPr/>
              <p14:nvPr/>
            </p14:nvContentPartPr>
            <p14:xfrm>
              <a:off x="9344154" y="3499844"/>
              <a:ext cx="164520" cy="6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26154" y="3480719"/>
                <a:ext cx="200160" cy="4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14:cNvPr>
              <p14:cNvContentPartPr/>
              <p14:nvPr/>
            </p14:nvContentPartPr>
            <p14:xfrm>
              <a:off x="9705234" y="3239924"/>
              <a:ext cx="360" cy="471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87234" y="3221924"/>
                <a:ext cx="360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14:cNvPr>
              <p14:cNvContentPartPr/>
              <p14:nvPr/>
            </p14:nvContentPartPr>
            <p14:xfrm>
              <a:off x="6801474" y="3913484"/>
              <a:ext cx="3087360" cy="34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83474" y="3895668"/>
                <a:ext cx="3123000" cy="70196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5312785-A4FC-05FE-82D9-014538E62A44}"/>
              </a:ext>
            </a:extLst>
          </p:cNvPr>
          <p:cNvGrpSpPr/>
          <p:nvPr/>
        </p:nvGrpSpPr>
        <p:grpSpPr>
          <a:xfrm>
            <a:off x="5916234" y="3378884"/>
            <a:ext cx="1662840" cy="502560"/>
            <a:chOff x="5916234" y="3378884"/>
            <a:chExt cx="166284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14:cNvPr>
                <p14:cNvContentPartPr/>
                <p14:nvPr/>
              </p14:nvContentPartPr>
              <p14:xfrm>
                <a:off x="5916234" y="3378884"/>
                <a:ext cx="276840" cy="50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98234" y="3360884"/>
                  <a:ext cx="3124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14:cNvPr>
                <p14:cNvContentPartPr/>
                <p14:nvPr/>
              </p14:nvContentPartPr>
              <p14:xfrm>
                <a:off x="6408354" y="3729524"/>
                <a:ext cx="1407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90354" y="3711524"/>
                  <a:ext cx="176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14:cNvPr>
                <p14:cNvContentPartPr/>
                <p14:nvPr/>
              </p14:nvContentPartPr>
              <p14:xfrm>
                <a:off x="6424554" y="3809804"/>
                <a:ext cx="15732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06513" y="3791804"/>
                  <a:ext cx="19304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14:cNvPr>
                <p14:cNvContentPartPr/>
                <p14:nvPr/>
              </p14:nvContentPartPr>
              <p14:xfrm>
                <a:off x="7419234" y="3424604"/>
                <a:ext cx="88920" cy="90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01234" y="3406604"/>
                  <a:ext cx="124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14:cNvPr>
                <p14:cNvContentPartPr/>
                <p14:nvPr/>
              </p14:nvContentPartPr>
              <p14:xfrm>
                <a:off x="7460274" y="3384644"/>
                <a:ext cx="55440" cy="16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42274" y="3366644"/>
                  <a:ext cx="91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14:cNvPr>
                <p14:cNvContentPartPr/>
                <p14:nvPr/>
              </p14:nvContentPartPr>
              <p14:xfrm>
                <a:off x="7450914" y="3384644"/>
                <a:ext cx="52560" cy="172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32914" y="3366644"/>
                  <a:ext cx="88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14:cNvPr>
                <p14:cNvContentPartPr/>
                <p14:nvPr/>
              </p14:nvContentPartPr>
              <p14:xfrm>
                <a:off x="7410954" y="3466004"/>
                <a:ext cx="168120" cy="3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2915" y="3448004"/>
                  <a:ext cx="203836" cy="74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74B49BB-847D-011F-8819-7044D5C8761F}"/>
              </a:ext>
            </a:extLst>
          </p:cNvPr>
          <p:cNvSpPr txBox="1"/>
          <p:nvPr/>
        </p:nvSpPr>
        <p:spPr>
          <a:xfrm>
            <a:off x="7375191" y="4933266"/>
            <a:ext cx="3603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some integer that will make the quotient an integer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CA60E8-F925-1CA8-D590-FDEB64F51D75}"/>
              </a:ext>
            </a:extLst>
          </p:cNvPr>
          <p:cNvGrpSpPr/>
          <p:nvPr/>
        </p:nvGrpSpPr>
        <p:grpSpPr>
          <a:xfrm>
            <a:off x="7770954" y="3198941"/>
            <a:ext cx="1366560" cy="485280"/>
            <a:chOff x="7770954" y="3198941"/>
            <a:chExt cx="136656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7A235D8-1EA7-6AA3-3964-C616C1CB272D}"/>
                    </a:ext>
                  </a:extLst>
                </p14:cNvPr>
                <p14:cNvContentPartPr/>
                <p14:nvPr/>
              </p14:nvContentPartPr>
              <p14:xfrm>
                <a:off x="7770954" y="3198941"/>
                <a:ext cx="314640" cy="470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7A235D8-1EA7-6AA3-3964-C616C1CB27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2954" y="3180941"/>
                  <a:ext cx="3502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BA9DE9-2BDF-A76F-469B-54ECC6509AB8}"/>
                    </a:ext>
                  </a:extLst>
                </p14:cNvPr>
                <p14:cNvContentPartPr/>
                <p14:nvPr/>
              </p14:nvContentPartPr>
              <p14:xfrm>
                <a:off x="8188194" y="3248261"/>
                <a:ext cx="292320" cy="404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BA9DE9-2BDF-A76F-469B-54ECC6509A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70554" y="3230261"/>
                  <a:ext cx="3279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6C79331-6B9B-A7FA-61C7-2E04CE695307}"/>
                    </a:ext>
                  </a:extLst>
                </p14:cNvPr>
                <p14:cNvContentPartPr/>
                <p14:nvPr/>
              </p14:nvContentPartPr>
              <p14:xfrm>
                <a:off x="8686434" y="3248261"/>
                <a:ext cx="41760" cy="411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6C79331-6B9B-A7FA-61C7-2E04CE6953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68794" y="3230261"/>
                  <a:ext cx="774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BF5C51-9E6E-4368-E6E4-41E6800BC517}"/>
                    </a:ext>
                  </a:extLst>
                </p14:cNvPr>
                <p14:cNvContentPartPr/>
                <p14:nvPr/>
              </p14:nvContentPartPr>
              <p14:xfrm>
                <a:off x="8917194" y="3256181"/>
                <a:ext cx="220320" cy="428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BF5C51-9E6E-4368-E6E4-41E6800BC5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99194" y="3238181"/>
                  <a:ext cx="255960" cy="46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6BFFB68-B360-9DB5-3E8B-8AC5089BAC1D}"/>
                  </a:ext>
                </a:extLst>
              </p14:cNvPr>
              <p14:cNvContentPartPr/>
              <p14:nvPr/>
            </p14:nvContentPartPr>
            <p14:xfrm>
              <a:off x="6849714" y="3142421"/>
              <a:ext cx="480600" cy="532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6BFFB68-B360-9DB5-3E8B-8AC5089BAC1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31714" y="3124781"/>
                <a:ext cx="51624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5BD2691-DFC9-F94B-73F8-5EC8A1AEDC16}"/>
                  </a:ext>
                </a:extLst>
              </p14:cNvPr>
              <p14:cNvContentPartPr/>
              <p14:nvPr/>
            </p14:nvContentPartPr>
            <p14:xfrm>
              <a:off x="8261274" y="4032341"/>
              <a:ext cx="399600" cy="401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5BD2691-DFC9-F94B-73F8-5EC8A1AEDC1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43634" y="4014701"/>
                <a:ext cx="435240" cy="4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464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4: Choose public exponent 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5: Select private exponent d</a:t>
            </a:r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3981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635B7-61C6-26C5-32A5-D605F4420874}"/>
              </a:ext>
            </a:extLst>
          </p:cNvPr>
          <p:cNvSpPr txBox="1"/>
          <p:nvPr/>
        </p:nvSpPr>
        <p:spPr>
          <a:xfrm>
            <a:off x="5715000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14:cNvPr>
              <p14:cNvContentPartPr/>
              <p14:nvPr/>
            </p14:nvContentPartPr>
            <p14:xfrm>
              <a:off x="9421194" y="3408764"/>
              <a:ext cx="4320" cy="207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01558" y="3390764"/>
                <a:ext cx="432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14:cNvPr>
              <p14:cNvContentPartPr/>
              <p14:nvPr/>
            </p14:nvContentPartPr>
            <p14:xfrm>
              <a:off x="9344154" y="3499844"/>
              <a:ext cx="164520" cy="6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26154" y="3480719"/>
                <a:ext cx="200160" cy="4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14:cNvPr>
              <p14:cNvContentPartPr/>
              <p14:nvPr/>
            </p14:nvContentPartPr>
            <p14:xfrm>
              <a:off x="9705234" y="3239924"/>
              <a:ext cx="360" cy="471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87234" y="3221924"/>
                <a:ext cx="360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14:cNvPr>
              <p14:cNvContentPartPr/>
              <p14:nvPr/>
            </p14:nvContentPartPr>
            <p14:xfrm>
              <a:off x="6801474" y="3913484"/>
              <a:ext cx="3087360" cy="34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83474" y="3895668"/>
                <a:ext cx="3123000" cy="70196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5312785-A4FC-05FE-82D9-014538E62A44}"/>
              </a:ext>
            </a:extLst>
          </p:cNvPr>
          <p:cNvGrpSpPr/>
          <p:nvPr/>
        </p:nvGrpSpPr>
        <p:grpSpPr>
          <a:xfrm>
            <a:off x="5916234" y="3378884"/>
            <a:ext cx="1662840" cy="502560"/>
            <a:chOff x="5916234" y="3378884"/>
            <a:chExt cx="166284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14:cNvPr>
                <p14:cNvContentPartPr/>
                <p14:nvPr/>
              </p14:nvContentPartPr>
              <p14:xfrm>
                <a:off x="5916234" y="3378884"/>
                <a:ext cx="276840" cy="50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98234" y="3360884"/>
                  <a:ext cx="3124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14:cNvPr>
                <p14:cNvContentPartPr/>
                <p14:nvPr/>
              </p14:nvContentPartPr>
              <p14:xfrm>
                <a:off x="6408354" y="3729524"/>
                <a:ext cx="1407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90354" y="3711524"/>
                  <a:ext cx="176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14:cNvPr>
                <p14:cNvContentPartPr/>
                <p14:nvPr/>
              </p14:nvContentPartPr>
              <p14:xfrm>
                <a:off x="6424554" y="3809804"/>
                <a:ext cx="15732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06513" y="3791804"/>
                  <a:ext cx="19304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14:cNvPr>
                <p14:cNvContentPartPr/>
                <p14:nvPr/>
              </p14:nvContentPartPr>
              <p14:xfrm>
                <a:off x="7419234" y="3424604"/>
                <a:ext cx="88920" cy="90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01234" y="3406604"/>
                  <a:ext cx="124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14:cNvPr>
                <p14:cNvContentPartPr/>
                <p14:nvPr/>
              </p14:nvContentPartPr>
              <p14:xfrm>
                <a:off x="7460274" y="3384644"/>
                <a:ext cx="55440" cy="16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42274" y="3366644"/>
                  <a:ext cx="91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14:cNvPr>
                <p14:cNvContentPartPr/>
                <p14:nvPr/>
              </p14:nvContentPartPr>
              <p14:xfrm>
                <a:off x="7450914" y="3384644"/>
                <a:ext cx="52560" cy="172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32914" y="3366644"/>
                  <a:ext cx="88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14:cNvPr>
                <p14:cNvContentPartPr/>
                <p14:nvPr/>
              </p14:nvContentPartPr>
              <p14:xfrm>
                <a:off x="7410954" y="3466004"/>
                <a:ext cx="168120" cy="3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2915" y="3448004"/>
                  <a:ext cx="203836" cy="74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74B49BB-847D-011F-8819-7044D5C8761F}"/>
              </a:ext>
            </a:extLst>
          </p:cNvPr>
          <p:cNvSpPr txBox="1"/>
          <p:nvPr/>
        </p:nvSpPr>
        <p:spPr>
          <a:xfrm>
            <a:off x="7375191" y="4933266"/>
            <a:ext cx="3603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some integer that will make the quotient an integer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CA60E8-F925-1CA8-D590-FDEB64F51D75}"/>
              </a:ext>
            </a:extLst>
          </p:cNvPr>
          <p:cNvGrpSpPr/>
          <p:nvPr/>
        </p:nvGrpSpPr>
        <p:grpSpPr>
          <a:xfrm>
            <a:off x="7770954" y="3198941"/>
            <a:ext cx="1366560" cy="485280"/>
            <a:chOff x="7770954" y="3198941"/>
            <a:chExt cx="136656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7A235D8-1EA7-6AA3-3964-C616C1CB272D}"/>
                    </a:ext>
                  </a:extLst>
                </p14:cNvPr>
                <p14:cNvContentPartPr/>
                <p14:nvPr/>
              </p14:nvContentPartPr>
              <p14:xfrm>
                <a:off x="7770954" y="3198941"/>
                <a:ext cx="314640" cy="470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7A235D8-1EA7-6AA3-3964-C616C1CB27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2954" y="3180941"/>
                  <a:ext cx="3502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BA9DE9-2BDF-A76F-469B-54ECC6509AB8}"/>
                    </a:ext>
                  </a:extLst>
                </p14:cNvPr>
                <p14:cNvContentPartPr/>
                <p14:nvPr/>
              </p14:nvContentPartPr>
              <p14:xfrm>
                <a:off x="8188194" y="3248261"/>
                <a:ext cx="292320" cy="404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BA9DE9-2BDF-A76F-469B-54ECC6509A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70194" y="3230261"/>
                  <a:ext cx="3279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6C79331-6B9B-A7FA-61C7-2E04CE695307}"/>
                    </a:ext>
                  </a:extLst>
                </p14:cNvPr>
                <p14:cNvContentPartPr/>
                <p14:nvPr/>
              </p14:nvContentPartPr>
              <p14:xfrm>
                <a:off x="8686434" y="3248261"/>
                <a:ext cx="41760" cy="411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6C79331-6B9B-A7FA-61C7-2E04CE6953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68434" y="3230261"/>
                  <a:ext cx="774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BF5C51-9E6E-4368-E6E4-41E6800BC517}"/>
                    </a:ext>
                  </a:extLst>
                </p14:cNvPr>
                <p14:cNvContentPartPr/>
                <p14:nvPr/>
              </p14:nvContentPartPr>
              <p14:xfrm>
                <a:off x="8917194" y="3256181"/>
                <a:ext cx="220320" cy="428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BF5C51-9E6E-4368-E6E4-41E6800BC5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99194" y="3238181"/>
                  <a:ext cx="255960" cy="46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6BFFB68-B360-9DB5-3E8B-8AC5089BAC1D}"/>
                  </a:ext>
                </a:extLst>
              </p14:cNvPr>
              <p14:cNvContentPartPr/>
              <p14:nvPr/>
            </p14:nvContentPartPr>
            <p14:xfrm>
              <a:off x="6849714" y="3142421"/>
              <a:ext cx="480600" cy="532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6BFFB68-B360-9DB5-3E8B-8AC5089BAC1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31714" y="3124409"/>
                <a:ext cx="516240" cy="567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5BD2691-DFC9-F94B-73F8-5EC8A1AEDC16}"/>
                  </a:ext>
                </a:extLst>
              </p14:cNvPr>
              <p14:cNvContentPartPr/>
              <p14:nvPr/>
            </p14:nvContentPartPr>
            <p14:xfrm>
              <a:off x="8261274" y="4032341"/>
              <a:ext cx="399600" cy="401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5BD2691-DFC9-F94B-73F8-5EC8A1AEDC1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43258" y="4014341"/>
                <a:ext cx="435272" cy="4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0186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125860" y="4800600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F99A1-0FD0-522E-E991-CB2350B6D42E}"/>
              </a:ext>
            </a:extLst>
          </p:cNvPr>
          <p:cNvSpPr txBox="1"/>
          <p:nvPr/>
        </p:nvSpPr>
        <p:spPr>
          <a:xfrm>
            <a:off x="-44299" y="4431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 Information</a:t>
            </a:r>
          </a:p>
        </p:txBody>
      </p:sp>
    </p:spTree>
    <p:extLst>
      <p:ext uri="{BB962C8B-B14F-4D97-AF65-F5344CB8AC3E}">
        <p14:creationId xmlns:p14="http://schemas.microsoft.com/office/powerpoint/2010/main" val="84563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125860" y="4800600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F99A1-0FD0-522E-E991-CB2350B6D42E}"/>
              </a:ext>
            </a:extLst>
          </p:cNvPr>
          <p:cNvSpPr txBox="1"/>
          <p:nvPr/>
        </p:nvSpPr>
        <p:spPr>
          <a:xfrm>
            <a:off x="-44299" y="4431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143711" y="3696326"/>
            <a:ext cx="2199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HI  </a:t>
            </a:r>
            <a:r>
              <a:rPr lang="en-US" sz="4000" b="1" dirty="0">
                <a:sym typeface="Wingdings" panose="05000000000000000000" pitchFamily="2" charset="2"/>
              </a:rPr>
              <a:t> 89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8955A-4E23-0CBC-BF3A-2AB5C7917D89}"/>
              </a:ext>
            </a:extLst>
          </p:cNvPr>
          <p:cNvSpPr txBox="1"/>
          <p:nvPr/>
        </p:nvSpPr>
        <p:spPr>
          <a:xfrm>
            <a:off x="7324726" y="4502419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must be converted into a number</a:t>
            </a:r>
          </a:p>
        </p:txBody>
      </p:sp>
    </p:spTree>
    <p:extLst>
      <p:ext uri="{BB962C8B-B14F-4D97-AF65-F5344CB8AC3E}">
        <p14:creationId xmlns:p14="http://schemas.microsoft.com/office/powerpoint/2010/main" val="1369184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 = 3127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e = 3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125860" y="4800600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F99A1-0FD0-522E-E991-CB2350B6D42E}"/>
              </a:ext>
            </a:extLst>
          </p:cNvPr>
          <p:cNvSpPr txBox="1"/>
          <p:nvPr/>
        </p:nvSpPr>
        <p:spPr>
          <a:xfrm>
            <a:off x="-44299" y="4431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848220" y="364036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ym typeface="Wingdings" panose="05000000000000000000" pitchFamily="2" charset="2"/>
              </a:rPr>
              <a:t>89</a:t>
            </a:r>
            <a:endParaRPr lang="en-US" sz="4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2222C2-8F2E-6450-0E9A-D1E474F8300B}"/>
              </a:ext>
            </a:extLst>
          </p:cNvPr>
          <p:cNvCxnSpPr/>
          <p:nvPr/>
        </p:nvCxnSpPr>
        <p:spPr>
          <a:xfrm>
            <a:off x="2743200" y="3640365"/>
            <a:ext cx="5791200" cy="47443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B477AE-EF41-8B7B-86A1-27C6C33FA07F}"/>
              </a:ext>
            </a:extLst>
          </p:cNvPr>
          <p:cNvSpPr txBox="1"/>
          <p:nvPr/>
        </p:nvSpPr>
        <p:spPr>
          <a:xfrm>
            <a:off x="7824863" y="4395596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Alice’s Public Key to encrypt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BDC52B9-B69F-40C0-40F6-F63D658FE470}"/>
                  </a:ext>
                </a:extLst>
              </p14:cNvPr>
              <p14:cNvContentPartPr/>
              <p14:nvPr/>
            </p14:nvContentPartPr>
            <p14:xfrm>
              <a:off x="7289533" y="5420760"/>
              <a:ext cx="527760" cy="381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BDC52B9-B69F-40C0-40F6-F63D658FE4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1893" y="5403120"/>
                <a:ext cx="5634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EB20CFD-30AC-86E5-E6F1-B7D5E9351EC7}"/>
                  </a:ext>
                </a:extLst>
              </p14:cNvPr>
              <p14:cNvContentPartPr/>
              <p14:nvPr/>
            </p14:nvContentPartPr>
            <p14:xfrm>
              <a:off x="7851493" y="5075880"/>
              <a:ext cx="203760" cy="29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EB20CFD-30AC-86E5-E6F1-B7D5E9351E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33853" y="5058240"/>
                <a:ext cx="23940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14:cNvPr>
              <p14:cNvContentPartPr/>
              <p14:nvPr/>
            </p14:nvContentPartPr>
            <p14:xfrm>
              <a:off x="8534053" y="5484840"/>
              <a:ext cx="45000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16413" y="5466840"/>
                <a:ext cx="4856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14:cNvPr>
              <p14:cNvContentPartPr/>
              <p14:nvPr/>
            </p14:nvContentPartPr>
            <p14:xfrm>
              <a:off x="9095293" y="5492760"/>
              <a:ext cx="307440" cy="205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77293" y="5474760"/>
                <a:ext cx="343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14:cNvPr>
              <p14:cNvContentPartPr/>
              <p14:nvPr/>
            </p14:nvContentPartPr>
            <p14:xfrm>
              <a:off x="9511453" y="5236800"/>
              <a:ext cx="178200" cy="44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3813" y="5218800"/>
                <a:ext cx="213840" cy="4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0A335762-67B1-FA7A-65B1-AFCF54927E2D}"/>
              </a:ext>
            </a:extLst>
          </p:cNvPr>
          <p:cNvGrpSpPr/>
          <p:nvPr/>
        </p:nvGrpSpPr>
        <p:grpSpPr>
          <a:xfrm>
            <a:off x="9985933" y="5261640"/>
            <a:ext cx="1434960" cy="452160"/>
            <a:chOff x="9985933" y="5261640"/>
            <a:chExt cx="143496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5F13AE3-E677-94A0-A26E-954CB629E294}"/>
                    </a:ext>
                  </a:extLst>
                </p14:cNvPr>
                <p14:cNvContentPartPr/>
                <p14:nvPr/>
              </p14:nvContentPartPr>
              <p14:xfrm>
                <a:off x="9985933" y="5276040"/>
                <a:ext cx="285120" cy="340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5F13AE3-E677-94A0-A26E-954CB629E2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68293" y="5258040"/>
                  <a:ext cx="3207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0156870-08A4-2662-9F4B-F2C8E482CB5C}"/>
                    </a:ext>
                  </a:extLst>
                </p14:cNvPr>
                <p14:cNvContentPartPr/>
                <p14:nvPr/>
              </p14:nvContentPartPr>
              <p14:xfrm>
                <a:off x="10475173" y="5277480"/>
                <a:ext cx="16560" cy="334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0156870-08A4-2662-9F4B-F2C8E482CB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457533" y="5259840"/>
                  <a:ext cx="52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05F594-2A4C-85FE-1E18-C64A6031CAA9}"/>
                    </a:ext>
                  </a:extLst>
                </p14:cNvPr>
                <p14:cNvContentPartPr/>
                <p14:nvPr/>
              </p14:nvContentPartPr>
              <p14:xfrm>
                <a:off x="10659493" y="5334000"/>
                <a:ext cx="348480" cy="338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05F594-2A4C-85FE-1E18-C64A6031CAA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41853" y="5316360"/>
                  <a:ext cx="3841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C9CFD5B-DBFF-0288-81FA-29C60FC2C566}"/>
                    </a:ext>
                  </a:extLst>
                </p14:cNvPr>
                <p14:cNvContentPartPr/>
                <p14:nvPr/>
              </p14:nvContentPartPr>
              <p14:xfrm>
                <a:off x="11116333" y="5261640"/>
                <a:ext cx="226080" cy="452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C9CFD5B-DBFF-0288-81FA-29C60FC2C5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098333" y="5244000"/>
                  <a:ext cx="2617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6B8CEEC-6127-EB45-245F-DB7E702490AB}"/>
                    </a:ext>
                  </a:extLst>
                </p14:cNvPr>
                <p14:cNvContentPartPr/>
                <p14:nvPr/>
              </p14:nvContentPartPr>
              <p14:xfrm>
                <a:off x="11253133" y="5534160"/>
                <a:ext cx="1677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6B8CEEC-6127-EB45-245F-DB7E702490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235493" y="5516160"/>
                  <a:ext cx="2034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084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 = 3127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e = 3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125860" y="4800600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F99A1-0FD0-522E-E991-CB2350B6D42E}"/>
              </a:ext>
            </a:extLst>
          </p:cNvPr>
          <p:cNvSpPr txBox="1"/>
          <p:nvPr/>
        </p:nvSpPr>
        <p:spPr>
          <a:xfrm>
            <a:off x="-44299" y="4431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848220" y="364036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ym typeface="Wingdings" panose="05000000000000000000" pitchFamily="2" charset="2"/>
              </a:rPr>
              <a:t>89</a:t>
            </a:r>
            <a:endParaRPr lang="en-US" sz="4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2222C2-8F2E-6450-0E9A-D1E474F8300B}"/>
              </a:ext>
            </a:extLst>
          </p:cNvPr>
          <p:cNvCxnSpPr/>
          <p:nvPr/>
        </p:nvCxnSpPr>
        <p:spPr>
          <a:xfrm>
            <a:off x="2743200" y="3640365"/>
            <a:ext cx="5791200" cy="47443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B477AE-EF41-8B7B-86A1-27C6C33FA07F}"/>
              </a:ext>
            </a:extLst>
          </p:cNvPr>
          <p:cNvSpPr txBox="1"/>
          <p:nvPr/>
        </p:nvSpPr>
        <p:spPr>
          <a:xfrm>
            <a:off x="7824863" y="4395596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Alice’s Public Key to encrypt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14:cNvPr>
              <p14:cNvContentPartPr/>
              <p14:nvPr/>
            </p14:nvContentPartPr>
            <p14:xfrm>
              <a:off x="8534053" y="5484840"/>
              <a:ext cx="45000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6039" y="5466840"/>
                <a:ext cx="485669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14:cNvPr>
              <p14:cNvContentPartPr/>
              <p14:nvPr/>
            </p14:nvContentPartPr>
            <p14:xfrm>
              <a:off x="9095293" y="5492760"/>
              <a:ext cx="307440" cy="205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7314" y="5474760"/>
                <a:ext cx="343038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14:cNvPr>
              <p14:cNvContentPartPr/>
              <p14:nvPr/>
            </p14:nvContentPartPr>
            <p14:xfrm>
              <a:off x="9511453" y="5236800"/>
              <a:ext cx="178200" cy="44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93453" y="5218800"/>
                <a:ext cx="213840" cy="4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710202D-7772-ADC8-4F4E-EDB6610701E9}"/>
              </a:ext>
            </a:extLst>
          </p:cNvPr>
          <p:cNvGrpSpPr/>
          <p:nvPr/>
        </p:nvGrpSpPr>
        <p:grpSpPr>
          <a:xfrm>
            <a:off x="7593733" y="5003880"/>
            <a:ext cx="885960" cy="807480"/>
            <a:chOff x="7593733" y="5003880"/>
            <a:chExt cx="88596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14:cNvPr>
                <p14:cNvContentPartPr/>
                <p14:nvPr/>
              </p14:nvContentPartPr>
              <p14:xfrm>
                <a:off x="7593733" y="5262000"/>
                <a:ext cx="291600" cy="53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76093" y="5244000"/>
                  <a:ext cx="3272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14:cNvPr>
                <p14:cNvContentPartPr/>
                <p14:nvPr/>
              </p14:nvContentPartPr>
              <p14:xfrm>
                <a:off x="7995853" y="5284320"/>
                <a:ext cx="209880" cy="52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8213" y="5266680"/>
                  <a:ext cx="2455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14:cNvPr>
                <p14:cNvContentPartPr/>
                <p14:nvPr/>
              </p14:nvContentPartPr>
              <p14:xfrm>
                <a:off x="8301493" y="5003880"/>
                <a:ext cx="178200" cy="29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83853" y="4986240"/>
                  <a:ext cx="2138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14:cNvPr>
              <p14:cNvContentPartPr/>
              <p14:nvPr/>
            </p14:nvContentPartPr>
            <p14:xfrm>
              <a:off x="9905653" y="5147880"/>
              <a:ext cx="379800" cy="467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87653" y="5130240"/>
                <a:ext cx="415440" cy="50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7DA723A-BC03-57A5-5BBB-93736F272DB4}"/>
              </a:ext>
            </a:extLst>
          </p:cNvPr>
          <p:cNvGrpSpPr/>
          <p:nvPr/>
        </p:nvGrpSpPr>
        <p:grpSpPr>
          <a:xfrm>
            <a:off x="10459333" y="5116920"/>
            <a:ext cx="1378800" cy="585000"/>
            <a:chOff x="10459333" y="5116920"/>
            <a:chExt cx="137880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14:cNvPr>
                <p14:cNvContentPartPr/>
                <p14:nvPr/>
              </p14:nvContentPartPr>
              <p14:xfrm>
                <a:off x="10459333" y="5133120"/>
                <a:ext cx="60840" cy="516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41333" y="5115120"/>
                  <a:ext cx="964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14:cNvPr>
                <p14:cNvContentPartPr/>
                <p14:nvPr/>
              </p14:nvContentPartPr>
              <p14:xfrm>
                <a:off x="10691533" y="5156160"/>
                <a:ext cx="648720" cy="48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73893" y="5138520"/>
                  <a:ext cx="684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14:cNvPr>
                <p14:cNvContentPartPr/>
                <p14:nvPr/>
              </p14:nvContentPartPr>
              <p14:xfrm>
                <a:off x="11469133" y="5116920"/>
                <a:ext cx="267840" cy="58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51133" y="5098920"/>
                  <a:ext cx="30348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14:cNvPr>
                <p14:cNvContentPartPr/>
                <p14:nvPr/>
              </p14:nvContentPartPr>
              <p14:xfrm>
                <a:off x="11605933" y="5413920"/>
                <a:ext cx="23220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88293" y="5395920"/>
                  <a:ext cx="267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FC877-005A-BC6B-0DB8-987A800541F3}"/>
              </a:ext>
            </a:extLst>
          </p:cNvPr>
          <p:cNvGrpSpPr/>
          <p:nvPr/>
        </p:nvGrpSpPr>
        <p:grpSpPr>
          <a:xfrm>
            <a:off x="8397253" y="6005760"/>
            <a:ext cx="736560" cy="339120"/>
            <a:chOff x="8397253" y="6005760"/>
            <a:chExt cx="7365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14:cNvPr>
                <p14:cNvContentPartPr/>
                <p14:nvPr/>
              </p14:nvContentPartPr>
              <p14:xfrm>
                <a:off x="8397253" y="6005760"/>
                <a:ext cx="385200" cy="33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79613" y="5988120"/>
                  <a:ext cx="4208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14:cNvPr>
                <p14:cNvContentPartPr/>
                <p14:nvPr/>
              </p14:nvContentPartPr>
              <p14:xfrm>
                <a:off x="8999173" y="6151920"/>
                <a:ext cx="128160" cy="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81533" y="6134280"/>
                  <a:ext cx="163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14:cNvPr>
                <p14:cNvContentPartPr/>
                <p14:nvPr/>
              </p14:nvContentPartPr>
              <p14:xfrm>
                <a:off x="9007453" y="6248040"/>
                <a:ext cx="126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89453" y="6230400"/>
                  <a:ext cx="162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09D181-2E00-A539-F3EE-1F64C44F9376}"/>
              </a:ext>
            </a:extLst>
          </p:cNvPr>
          <p:cNvGrpSpPr/>
          <p:nvPr/>
        </p:nvGrpSpPr>
        <p:grpSpPr>
          <a:xfrm>
            <a:off x="9568693" y="5919000"/>
            <a:ext cx="1051200" cy="441000"/>
            <a:chOff x="9568693" y="5919000"/>
            <a:chExt cx="105120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14:cNvPr>
                <p14:cNvContentPartPr/>
                <p14:nvPr/>
              </p14:nvContentPartPr>
              <p14:xfrm>
                <a:off x="9568693" y="5967240"/>
                <a:ext cx="360" cy="349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1053" y="5949600"/>
                  <a:ext cx="360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14:cNvPr>
                <p14:cNvContentPartPr/>
                <p14:nvPr/>
              </p14:nvContentPartPr>
              <p14:xfrm>
                <a:off x="9737533" y="5965800"/>
                <a:ext cx="22536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19533" y="5948160"/>
                  <a:ext cx="261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14:cNvPr>
                <p14:cNvContentPartPr/>
                <p14:nvPr/>
              </p14:nvContentPartPr>
              <p14:xfrm>
                <a:off x="10032733" y="5957520"/>
                <a:ext cx="186480" cy="378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4733" y="5939880"/>
                  <a:ext cx="222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14:cNvPr>
                <p14:cNvContentPartPr/>
                <p14:nvPr/>
              </p14:nvContentPartPr>
              <p14:xfrm>
                <a:off x="10378693" y="5967240"/>
                <a:ext cx="241200" cy="17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60693" y="5949600"/>
                  <a:ext cx="276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14:cNvPr>
                <p14:cNvContentPartPr/>
                <p14:nvPr/>
              </p14:nvContentPartPr>
              <p14:xfrm>
                <a:off x="10538533" y="5919000"/>
                <a:ext cx="41760" cy="44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20533" y="5901360"/>
                  <a:ext cx="77400" cy="47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7521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104" y="783857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 = 3127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e = 3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c=1394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40628" y="1200952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848220" y="364036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ym typeface="Wingdings" panose="05000000000000000000" pitchFamily="2" charset="2"/>
              </a:rPr>
              <a:t>89</a:t>
            </a:r>
            <a:endParaRPr lang="en-US" sz="4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2222C2-8F2E-6450-0E9A-D1E474F8300B}"/>
              </a:ext>
            </a:extLst>
          </p:cNvPr>
          <p:cNvCxnSpPr/>
          <p:nvPr/>
        </p:nvCxnSpPr>
        <p:spPr>
          <a:xfrm>
            <a:off x="2743200" y="3640365"/>
            <a:ext cx="5791200" cy="47443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B477AE-EF41-8B7B-86A1-27C6C33FA07F}"/>
              </a:ext>
            </a:extLst>
          </p:cNvPr>
          <p:cNvSpPr txBox="1"/>
          <p:nvPr/>
        </p:nvSpPr>
        <p:spPr>
          <a:xfrm>
            <a:off x="7824863" y="4395596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Alice’s Public Key to encrypt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14:cNvPr>
              <p14:cNvContentPartPr/>
              <p14:nvPr/>
            </p14:nvContentPartPr>
            <p14:xfrm>
              <a:off x="8534053" y="5484840"/>
              <a:ext cx="45000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6039" y="5466840"/>
                <a:ext cx="485669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14:cNvPr>
              <p14:cNvContentPartPr/>
              <p14:nvPr/>
            </p14:nvContentPartPr>
            <p14:xfrm>
              <a:off x="9095293" y="5492760"/>
              <a:ext cx="307440" cy="205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7314" y="5474760"/>
                <a:ext cx="343038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14:cNvPr>
              <p14:cNvContentPartPr/>
              <p14:nvPr/>
            </p14:nvContentPartPr>
            <p14:xfrm>
              <a:off x="9511453" y="5236800"/>
              <a:ext cx="178200" cy="44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93453" y="5218800"/>
                <a:ext cx="213840" cy="4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710202D-7772-ADC8-4F4E-EDB6610701E9}"/>
              </a:ext>
            </a:extLst>
          </p:cNvPr>
          <p:cNvGrpSpPr/>
          <p:nvPr/>
        </p:nvGrpSpPr>
        <p:grpSpPr>
          <a:xfrm>
            <a:off x="7593733" y="5003880"/>
            <a:ext cx="885960" cy="807480"/>
            <a:chOff x="7593733" y="5003880"/>
            <a:chExt cx="88596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14:cNvPr>
                <p14:cNvContentPartPr/>
                <p14:nvPr/>
              </p14:nvContentPartPr>
              <p14:xfrm>
                <a:off x="7593733" y="5262000"/>
                <a:ext cx="291600" cy="53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75711" y="5244000"/>
                  <a:ext cx="327284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14:cNvPr>
                <p14:cNvContentPartPr/>
                <p14:nvPr/>
              </p14:nvContentPartPr>
              <p14:xfrm>
                <a:off x="7995853" y="5284320"/>
                <a:ext cx="209880" cy="52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7822" y="5266320"/>
                  <a:ext cx="245581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14:cNvPr>
                <p14:cNvContentPartPr/>
                <p14:nvPr/>
              </p14:nvContentPartPr>
              <p14:xfrm>
                <a:off x="8301493" y="5003880"/>
                <a:ext cx="178200" cy="29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83493" y="4985880"/>
                  <a:ext cx="2138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14:cNvPr>
              <p14:cNvContentPartPr/>
              <p14:nvPr/>
            </p14:nvContentPartPr>
            <p14:xfrm>
              <a:off x="9905653" y="5147880"/>
              <a:ext cx="379800" cy="467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87670" y="5129880"/>
                <a:ext cx="415406" cy="50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7DA723A-BC03-57A5-5BBB-93736F272DB4}"/>
              </a:ext>
            </a:extLst>
          </p:cNvPr>
          <p:cNvGrpSpPr/>
          <p:nvPr/>
        </p:nvGrpSpPr>
        <p:grpSpPr>
          <a:xfrm>
            <a:off x="10459333" y="5116920"/>
            <a:ext cx="1378800" cy="585000"/>
            <a:chOff x="10459333" y="5116920"/>
            <a:chExt cx="137880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14:cNvPr>
                <p14:cNvContentPartPr/>
                <p14:nvPr/>
              </p14:nvContentPartPr>
              <p14:xfrm>
                <a:off x="10459333" y="5133120"/>
                <a:ext cx="60840" cy="516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41333" y="5115120"/>
                  <a:ext cx="964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14:cNvPr>
                <p14:cNvContentPartPr/>
                <p14:nvPr/>
              </p14:nvContentPartPr>
              <p14:xfrm>
                <a:off x="10691533" y="5156160"/>
                <a:ext cx="648720" cy="48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73533" y="5138160"/>
                  <a:ext cx="684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14:cNvPr>
                <p14:cNvContentPartPr/>
                <p14:nvPr/>
              </p14:nvContentPartPr>
              <p14:xfrm>
                <a:off x="11469133" y="5116920"/>
                <a:ext cx="267840" cy="58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51133" y="5098931"/>
                  <a:ext cx="303480" cy="620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14:cNvPr>
                <p14:cNvContentPartPr/>
                <p14:nvPr/>
              </p14:nvContentPartPr>
              <p14:xfrm>
                <a:off x="11605933" y="5413920"/>
                <a:ext cx="23220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87933" y="5395920"/>
                  <a:ext cx="267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FC877-005A-BC6B-0DB8-987A800541F3}"/>
              </a:ext>
            </a:extLst>
          </p:cNvPr>
          <p:cNvGrpSpPr/>
          <p:nvPr/>
        </p:nvGrpSpPr>
        <p:grpSpPr>
          <a:xfrm>
            <a:off x="8397253" y="6005760"/>
            <a:ext cx="736560" cy="339120"/>
            <a:chOff x="8397253" y="6005760"/>
            <a:chExt cx="7365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14:cNvPr>
                <p14:cNvContentPartPr/>
                <p14:nvPr/>
              </p14:nvContentPartPr>
              <p14:xfrm>
                <a:off x="8397253" y="6005760"/>
                <a:ext cx="385200" cy="33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79236" y="5987760"/>
                  <a:ext cx="420873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14:cNvPr>
                <p14:cNvContentPartPr/>
                <p14:nvPr/>
              </p14:nvContentPartPr>
              <p14:xfrm>
                <a:off x="8999173" y="6151920"/>
                <a:ext cx="128160" cy="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81173" y="6133920"/>
                  <a:ext cx="163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14:cNvPr>
                <p14:cNvContentPartPr/>
                <p14:nvPr/>
              </p14:nvContentPartPr>
              <p14:xfrm>
                <a:off x="9007453" y="6248040"/>
                <a:ext cx="126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89453" y="6230040"/>
                  <a:ext cx="162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09D181-2E00-A539-F3EE-1F64C44F9376}"/>
              </a:ext>
            </a:extLst>
          </p:cNvPr>
          <p:cNvGrpSpPr/>
          <p:nvPr/>
        </p:nvGrpSpPr>
        <p:grpSpPr>
          <a:xfrm>
            <a:off x="9568693" y="5919000"/>
            <a:ext cx="1051200" cy="441000"/>
            <a:chOff x="9568693" y="5919000"/>
            <a:chExt cx="105120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14:cNvPr>
                <p14:cNvContentPartPr/>
                <p14:nvPr/>
              </p14:nvContentPartPr>
              <p14:xfrm>
                <a:off x="9568693" y="5967240"/>
                <a:ext cx="360" cy="349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0693" y="5949221"/>
                  <a:ext cx="36000" cy="385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14:cNvPr>
                <p14:cNvContentPartPr/>
                <p14:nvPr/>
              </p14:nvContentPartPr>
              <p14:xfrm>
                <a:off x="9737533" y="5965800"/>
                <a:ext cx="22536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19533" y="5947800"/>
                  <a:ext cx="261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14:cNvPr>
                <p14:cNvContentPartPr/>
                <p14:nvPr/>
              </p14:nvContentPartPr>
              <p14:xfrm>
                <a:off x="10032733" y="5957520"/>
                <a:ext cx="186480" cy="378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4733" y="5939520"/>
                  <a:ext cx="222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14:cNvPr>
                <p14:cNvContentPartPr/>
                <p14:nvPr/>
              </p14:nvContentPartPr>
              <p14:xfrm>
                <a:off x="10378693" y="5967240"/>
                <a:ext cx="241200" cy="17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60693" y="5949240"/>
                  <a:ext cx="276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14:cNvPr>
                <p14:cNvContentPartPr/>
                <p14:nvPr/>
              </p14:nvContentPartPr>
              <p14:xfrm>
                <a:off x="10538533" y="5919000"/>
                <a:ext cx="41760" cy="44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20533" y="5901000"/>
                  <a:ext cx="77400" cy="4766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88D948-D543-1394-92C7-2A177DDB371C}"/>
              </a:ext>
            </a:extLst>
          </p:cNvPr>
          <p:cNvCxnSpPr>
            <a:cxnSpLocks/>
          </p:cNvCxnSpPr>
          <p:nvPr/>
        </p:nvCxnSpPr>
        <p:spPr>
          <a:xfrm flipH="1">
            <a:off x="4598268" y="5116920"/>
            <a:ext cx="2869332" cy="1774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7C3DDA-2222-A2CC-30F2-DEE52A069D6A}"/>
              </a:ext>
            </a:extLst>
          </p:cNvPr>
          <p:cNvGrpSpPr/>
          <p:nvPr/>
        </p:nvGrpSpPr>
        <p:grpSpPr>
          <a:xfrm>
            <a:off x="1122474" y="5037000"/>
            <a:ext cx="1036080" cy="673560"/>
            <a:chOff x="1122474" y="5037000"/>
            <a:chExt cx="103608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AA436C6-79E4-0A51-05EB-80828B2F1525}"/>
                    </a:ext>
                  </a:extLst>
                </p14:cNvPr>
                <p14:cNvContentPartPr/>
                <p14:nvPr/>
              </p14:nvContentPartPr>
              <p14:xfrm>
                <a:off x="1122474" y="5037000"/>
                <a:ext cx="9360" cy="562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AA436C6-79E4-0A51-05EB-80828B2F15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4834" y="5019000"/>
                  <a:ext cx="4500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C58921-E577-17E5-D696-4467F507B063}"/>
                    </a:ext>
                  </a:extLst>
                </p14:cNvPr>
                <p14:cNvContentPartPr/>
                <p14:nvPr/>
              </p14:nvContentPartPr>
              <p14:xfrm>
                <a:off x="1275114" y="5066880"/>
                <a:ext cx="395640" cy="463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C58921-E577-17E5-D696-4467F507B0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57474" y="5048880"/>
                  <a:ext cx="4312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1F5298-42FC-40D5-93EA-7A068E71F3E9}"/>
                    </a:ext>
                  </a:extLst>
                </p14:cNvPr>
                <p14:cNvContentPartPr/>
                <p14:nvPr/>
              </p14:nvContentPartPr>
              <p14:xfrm>
                <a:off x="1680114" y="5069760"/>
                <a:ext cx="221040" cy="478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1F5298-42FC-40D5-93EA-7A068E71F3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62114" y="5051760"/>
                  <a:ext cx="25668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74DE4F-3F25-F86D-9F45-AE09713D3C44}"/>
                    </a:ext>
                  </a:extLst>
                </p14:cNvPr>
                <p14:cNvContentPartPr/>
                <p14:nvPr/>
              </p14:nvContentPartPr>
              <p14:xfrm>
                <a:off x="1977474" y="5101080"/>
                <a:ext cx="139320" cy="195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74DE4F-3F25-F86D-9F45-AE09713D3C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59474" y="5083440"/>
                  <a:ext cx="174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1E7787C-B7C5-6CEB-612E-0F3E72C1CB4E}"/>
                    </a:ext>
                  </a:extLst>
                </p14:cNvPr>
                <p14:cNvContentPartPr/>
                <p14:nvPr/>
              </p14:nvContentPartPr>
              <p14:xfrm>
                <a:off x="2140554" y="5060760"/>
                <a:ext cx="18000" cy="649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1E7787C-B7C5-6CEB-612E-0F3E72C1CB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22914" y="5043120"/>
                  <a:ext cx="53640" cy="68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6DC989-AA87-E6F4-F606-030D3DFF0C23}"/>
              </a:ext>
            </a:extLst>
          </p:cNvPr>
          <p:cNvGrpSpPr/>
          <p:nvPr/>
        </p:nvGrpSpPr>
        <p:grpSpPr>
          <a:xfrm>
            <a:off x="2245674" y="4747920"/>
            <a:ext cx="771840" cy="340560"/>
            <a:chOff x="2245674" y="4747920"/>
            <a:chExt cx="7718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6A32FB-F0E8-B578-9569-4D4BC7DE2638}"/>
                    </a:ext>
                  </a:extLst>
                </p14:cNvPr>
                <p14:cNvContentPartPr/>
                <p14:nvPr/>
              </p14:nvContentPartPr>
              <p14:xfrm>
                <a:off x="2245674" y="4771680"/>
                <a:ext cx="280440" cy="316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6A32FB-F0E8-B578-9569-4D4BC7DE26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27674" y="4754040"/>
                  <a:ext cx="316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54FF969-E97D-C3CE-8945-24BE84E94B20}"/>
                    </a:ext>
                  </a:extLst>
                </p14:cNvPr>
                <p14:cNvContentPartPr/>
                <p14:nvPr/>
              </p14:nvContentPartPr>
              <p14:xfrm>
                <a:off x="2606394" y="4786080"/>
                <a:ext cx="153720" cy="252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54FF969-E97D-C3CE-8945-24BE84E94B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88754" y="4768440"/>
                  <a:ext cx="189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92E2D8-EF39-8653-7140-C54001DCDE75}"/>
                    </a:ext>
                  </a:extLst>
                </p14:cNvPr>
                <p14:cNvContentPartPr/>
                <p14:nvPr/>
              </p14:nvContentPartPr>
              <p14:xfrm>
                <a:off x="2846874" y="4788240"/>
                <a:ext cx="25200" cy="239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92E2D8-EF39-8653-7140-C54001DCDE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29234" y="4770600"/>
                  <a:ext cx="608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F5B23A3-F910-217F-0647-D545CFB21253}"/>
                    </a:ext>
                  </a:extLst>
                </p14:cNvPr>
                <p14:cNvContentPartPr/>
                <p14:nvPr/>
              </p14:nvContentPartPr>
              <p14:xfrm>
                <a:off x="2991594" y="4747920"/>
                <a:ext cx="25920" cy="279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F5B23A3-F910-217F-0647-D545CFB2125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73954" y="4730280"/>
                  <a:ext cx="6156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FB327DE-2158-486C-335C-D474B21F99A2}"/>
              </a:ext>
            </a:extLst>
          </p:cNvPr>
          <p:cNvGrpSpPr/>
          <p:nvPr/>
        </p:nvGrpSpPr>
        <p:grpSpPr>
          <a:xfrm>
            <a:off x="3688194" y="5181000"/>
            <a:ext cx="1205280" cy="684720"/>
            <a:chOff x="3688194" y="5181000"/>
            <a:chExt cx="120528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D5F661C-0A39-74F2-098F-81D0C4F7A5A9}"/>
                    </a:ext>
                  </a:extLst>
                </p14:cNvPr>
                <p14:cNvContentPartPr/>
                <p14:nvPr/>
              </p14:nvContentPartPr>
              <p14:xfrm>
                <a:off x="3688194" y="5181000"/>
                <a:ext cx="344880" cy="466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D5F661C-0A39-74F2-098F-81D0C4F7A5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70554" y="5163000"/>
                  <a:ext cx="3805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D7ABDF2-6DA7-AAA7-73DC-BBAB16885C64}"/>
                    </a:ext>
                  </a:extLst>
                </p14:cNvPr>
                <p14:cNvContentPartPr/>
                <p14:nvPr/>
              </p14:nvContentPartPr>
              <p14:xfrm>
                <a:off x="4138554" y="5229600"/>
                <a:ext cx="33480" cy="425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D7ABDF2-6DA7-AAA7-73DC-BBAB16885C6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20554" y="5211600"/>
                  <a:ext cx="691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4B37E55-9BC3-64CF-DD5B-2D94798167D4}"/>
                    </a:ext>
                  </a:extLst>
                </p14:cNvPr>
                <p14:cNvContentPartPr/>
                <p14:nvPr/>
              </p14:nvContentPartPr>
              <p14:xfrm>
                <a:off x="4250874" y="5275680"/>
                <a:ext cx="309600" cy="416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4B37E55-9BC3-64CF-DD5B-2D94798167D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32874" y="5257680"/>
                  <a:ext cx="3452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5B9E769-4D8A-2BF4-7962-8C9CBEDA3C67}"/>
                    </a:ext>
                  </a:extLst>
                </p14:cNvPr>
                <p14:cNvContentPartPr/>
                <p14:nvPr/>
              </p14:nvContentPartPr>
              <p14:xfrm>
                <a:off x="4578474" y="5363160"/>
                <a:ext cx="235080" cy="502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5B9E769-4D8A-2BF4-7962-8C9CBEDA3C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60834" y="5345160"/>
                  <a:ext cx="270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54641D4-990B-D460-3A3B-E960F9131734}"/>
                    </a:ext>
                  </a:extLst>
                </p14:cNvPr>
                <p14:cNvContentPartPr/>
                <p14:nvPr/>
              </p14:nvContentPartPr>
              <p14:xfrm>
                <a:off x="4740114" y="5662680"/>
                <a:ext cx="153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54641D4-990B-D460-3A3B-E960F913173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22474" y="5644680"/>
                  <a:ext cx="189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362637-8E90-D8FC-1E7B-FFA09E2BC09F}"/>
              </a:ext>
            </a:extLst>
          </p:cNvPr>
          <p:cNvGrpSpPr/>
          <p:nvPr/>
        </p:nvGrpSpPr>
        <p:grpSpPr>
          <a:xfrm>
            <a:off x="2741394" y="5213040"/>
            <a:ext cx="733680" cy="387000"/>
            <a:chOff x="2741394" y="5213040"/>
            <a:chExt cx="73368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383F912-7D8C-7BB8-1004-A260D8484A54}"/>
                    </a:ext>
                  </a:extLst>
                </p14:cNvPr>
                <p14:cNvContentPartPr/>
                <p14:nvPr/>
              </p14:nvContentPartPr>
              <p14:xfrm>
                <a:off x="2741394" y="5390520"/>
                <a:ext cx="356760" cy="203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383F912-7D8C-7BB8-1004-A260D8484A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23394" y="5372880"/>
                  <a:ext cx="392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5720CA-5376-98ED-54FF-00185ED6FDA0}"/>
                    </a:ext>
                  </a:extLst>
                </p14:cNvPr>
                <p14:cNvContentPartPr/>
                <p14:nvPr/>
              </p14:nvContentPartPr>
              <p14:xfrm>
                <a:off x="3167994" y="5413560"/>
                <a:ext cx="113040" cy="171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5720CA-5376-98ED-54FF-00185ED6FD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50354" y="5395560"/>
                  <a:ext cx="148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956226-C49F-D505-1E75-2DCD96B58557}"/>
                    </a:ext>
                  </a:extLst>
                </p14:cNvPr>
                <p14:cNvContentPartPr/>
                <p14:nvPr/>
              </p14:nvContentPartPr>
              <p14:xfrm>
                <a:off x="3341874" y="5213040"/>
                <a:ext cx="133200" cy="38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956226-C49F-D505-1E75-2DCD96B5855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23874" y="5195040"/>
                  <a:ext cx="168840" cy="42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0F3FE30-8D07-3311-6689-5B7BC39B56D0}"/>
                  </a:ext>
                </a:extLst>
              </p14:cNvPr>
              <p14:cNvContentPartPr/>
              <p14:nvPr/>
            </p14:nvContentPartPr>
            <p14:xfrm>
              <a:off x="2148114" y="4700040"/>
              <a:ext cx="180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0F3FE30-8D07-3311-6689-5B7BC39B56D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30114" y="4682400"/>
                <a:ext cx="37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D736D1A-FAC8-8973-1B22-74A4568188FE}"/>
                  </a:ext>
                </a:extLst>
              </p14:cNvPr>
              <p14:cNvContentPartPr/>
              <p14:nvPr/>
            </p14:nvContentPartPr>
            <p14:xfrm>
              <a:off x="2055234" y="4626240"/>
              <a:ext cx="6120" cy="1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D736D1A-FAC8-8973-1B22-74A4568188F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37234" y="4608600"/>
                <a:ext cx="417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D0322E1-C1D0-7017-8288-52D8F705D9C3}"/>
                  </a:ext>
                </a:extLst>
              </p14:cNvPr>
              <p14:cNvContentPartPr/>
              <p14:nvPr/>
            </p14:nvContentPartPr>
            <p14:xfrm>
              <a:off x="1810794" y="4470360"/>
              <a:ext cx="170280" cy="1098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D0322E1-C1D0-7017-8288-52D8F705D9C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93154" y="4452720"/>
                <a:ext cx="2059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368D0FA-64A4-7426-2C80-CA1E386550EF}"/>
                  </a:ext>
                </a:extLst>
              </p14:cNvPr>
              <p14:cNvContentPartPr/>
              <p14:nvPr/>
            </p14:nvContentPartPr>
            <p14:xfrm>
              <a:off x="1442874" y="4135200"/>
              <a:ext cx="233280" cy="2282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368D0FA-64A4-7426-2C80-CA1E386550E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25234" y="4117560"/>
                <a:ext cx="2689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83FD28C-5344-D3DE-BFA5-8F716903727B}"/>
                  </a:ext>
                </a:extLst>
              </p14:cNvPr>
              <p14:cNvContentPartPr/>
              <p14:nvPr/>
            </p14:nvContentPartPr>
            <p14:xfrm>
              <a:off x="1333794" y="3992280"/>
              <a:ext cx="30240" cy="424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83FD28C-5344-D3DE-BFA5-8F716903727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15794" y="3974280"/>
                <a:ext cx="65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3A15BEF-C1B0-88CC-2DB3-DE518DA0431C}"/>
                  </a:ext>
                </a:extLst>
              </p14:cNvPr>
              <p14:cNvContentPartPr/>
              <p14:nvPr/>
            </p14:nvContentPartPr>
            <p14:xfrm>
              <a:off x="1120314" y="3737040"/>
              <a:ext cx="155160" cy="169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3A15BEF-C1B0-88CC-2DB3-DE518DA0431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02674" y="3719040"/>
                <a:ext cx="1908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0D3133C-1433-ADF7-673E-5273FB5CE0A4}"/>
                  </a:ext>
                </a:extLst>
              </p14:cNvPr>
              <p14:cNvContentPartPr/>
              <p14:nvPr/>
            </p14:nvContentPartPr>
            <p14:xfrm>
              <a:off x="738354" y="3077520"/>
              <a:ext cx="264600" cy="523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0D3133C-1433-ADF7-673E-5273FB5CE0A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20354" y="3059880"/>
                <a:ext cx="30024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99B2F90-3A8E-8F30-F408-EB15BB044D0F}"/>
                  </a:ext>
                </a:extLst>
              </p14:cNvPr>
              <p14:cNvContentPartPr/>
              <p14:nvPr/>
            </p14:nvContentPartPr>
            <p14:xfrm>
              <a:off x="626754" y="2616000"/>
              <a:ext cx="63360" cy="311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99B2F90-3A8E-8F30-F408-EB15BB044D0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8754" y="2598000"/>
                <a:ext cx="990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59AC3DF-1491-C58F-8772-F515D42E1577}"/>
                  </a:ext>
                </a:extLst>
              </p14:cNvPr>
              <p14:cNvContentPartPr/>
              <p14:nvPr/>
            </p14:nvContentPartPr>
            <p14:xfrm>
              <a:off x="609474" y="2534640"/>
              <a:ext cx="360" cy="162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59AC3DF-1491-C58F-8772-F515D42E157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91474" y="2516640"/>
                <a:ext cx="36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B079286-8E39-77A9-B59D-293AC954CB4A}"/>
                  </a:ext>
                </a:extLst>
              </p14:cNvPr>
              <p14:cNvContentPartPr/>
              <p14:nvPr/>
            </p14:nvContentPartPr>
            <p14:xfrm>
              <a:off x="609474" y="2481720"/>
              <a:ext cx="360" cy="50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B079286-8E39-77A9-B59D-293AC954CB4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1474" y="2463720"/>
                <a:ext cx="36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24ACE59-AA6E-F212-22AA-17FBF7A2A08C}"/>
                  </a:ext>
                </a:extLst>
              </p14:cNvPr>
              <p14:cNvContentPartPr/>
              <p14:nvPr/>
            </p14:nvContentPartPr>
            <p14:xfrm>
              <a:off x="2032194" y="4556400"/>
              <a:ext cx="149400" cy="203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24ACE59-AA6E-F212-22AA-17FBF7A2A08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14194" y="4538400"/>
                <a:ext cx="185040" cy="239400"/>
              </a:xfrm>
              <a:prstGeom prst="rect">
                <a:avLst/>
              </a:prstGeom>
            </p:spPr>
          </p:pic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794959E9-3490-F0A3-148F-14E86EF82E54}"/>
              </a:ext>
            </a:extLst>
          </p:cNvPr>
          <p:cNvSpPr txBox="1"/>
          <p:nvPr/>
        </p:nvSpPr>
        <p:spPr>
          <a:xfrm>
            <a:off x="861143" y="5944468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 decrypts message using her private key</a:t>
            </a:r>
          </a:p>
        </p:txBody>
      </p:sp>
    </p:spTree>
    <p:extLst>
      <p:ext uri="{BB962C8B-B14F-4D97-AF65-F5344CB8AC3E}">
        <p14:creationId xmlns:p14="http://schemas.microsoft.com/office/powerpoint/2010/main" val="1684738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104" y="783857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 = 3127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e = 3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c=1394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40628" y="1200952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848220" y="364036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ym typeface="Wingdings" panose="05000000000000000000" pitchFamily="2" charset="2"/>
              </a:rPr>
              <a:t>89</a:t>
            </a:r>
            <a:endParaRPr lang="en-US" sz="4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2222C2-8F2E-6450-0E9A-D1E474F8300B}"/>
              </a:ext>
            </a:extLst>
          </p:cNvPr>
          <p:cNvCxnSpPr/>
          <p:nvPr/>
        </p:nvCxnSpPr>
        <p:spPr>
          <a:xfrm>
            <a:off x="2743200" y="3640365"/>
            <a:ext cx="5791200" cy="47443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B477AE-EF41-8B7B-86A1-27C6C33FA07F}"/>
              </a:ext>
            </a:extLst>
          </p:cNvPr>
          <p:cNvSpPr txBox="1"/>
          <p:nvPr/>
        </p:nvSpPr>
        <p:spPr>
          <a:xfrm>
            <a:off x="7824863" y="4395596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Alice’s Public Key to encrypt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14:cNvPr>
              <p14:cNvContentPartPr/>
              <p14:nvPr/>
            </p14:nvContentPartPr>
            <p14:xfrm>
              <a:off x="8534053" y="5484840"/>
              <a:ext cx="45000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6039" y="5466840"/>
                <a:ext cx="485669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14:cNvPr>
              <p14:cNvContentPartPr/>
              <p14:nvPr/>
            </p14:nvContentPartPr>
            <p14:xfrm>
              <a:off x="9095293" y="5492760"/>
              <a:ext cx="307440" cy="205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7314" y="5474760"/>
                <a:ext cx="343038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14:cNvPr>
              <p14:cNvContentPartPr/>
              <p14:nvPr/>
            </p14:nvContentPartPr>
            <p14:xfrm>
              <a:off x="9511453" y="5236800"/>
              <a:ext cx="178200" cy="44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93453" y="5218800"/>
                <a:ext cx="213840" cy="4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710202D-7772-ADC8-4F4E-EDB6610701E9}"/>
              </a:ext>
            </a:extLst>
          </p:cNvPr>
          <p:cNvGrpSpPr/>
          <p:nvPr/>
        </p:nvGrpSpPr>
        <p:grpSpPr>
          <a:xfrm>
            <a:off x="7593733" y="5003880"/>
            <a:ext cx="885960" cy="807480"/>
            <a:chOff x="7593733" y="5003880"/>
            <a:chExt cx="88596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14:cNvPr>
                <p14:cNvContentPartPr/>
                <p14:nvPr/>
              </p14:nvContentPartPr>
              <p14:xfrm>
                <a:off x="7593733" y="5262000"/>
                <a:ext cx="291600" cy="53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75711" y="5244000"/>
                  <a:ext cx="327284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14:cNvPr>
                <p14:cNvContentPartPr/>
                <p14:nvPr/>
              </p14:nvContentPartPr>
              <p14:xfrm>
                <a:off x="7995853" y="5284320"/>
                <a:ext cx="209880" cy="52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7822" y="5266320"/>
                  <a:ext cx="245581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14:cNvPr>
                <p14:cNvContentPartPr/>
                <p14:nvPr/>
              </p14:nvContentPartPr>
              <p14:xfrm>
                <a:off x="8301493" y="5003880"/>
                <a:ext cx="178200" cy="29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83493" y="4985880"/>
                  <a:ext cx="2138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14:cNvPr>
              <p14:cNvContentPartPr/>
              <p14:nvPr/>
            </p14:nvContentPartPr>
            <p14:xfrm>
              <a:off x="9905653" y="5147880"/>
              <a:ext cx="379800" cy="467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87670" y="5129880"/>
                <a:ext cx="415406" cy="50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7DA723A-BC03-57A5-5BBB-93736F272DB4}"/>
              </a:ext>
            </a:extLst>
          </p:cNvPr>
          <p:cNvGrpSpPr/>
          <p:nvPr/>
        </p:nvGrpSpPr>
        <p:grpSpPr>
          <a:xfrm>
            <a:off x="10459333" y="5116920"/>
            <a:ext cx="1378800" cy="585000"/>
            <a:chOff x="10459333" y="5116920"/>
            <a:chExt cx="137880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14:cNvPr>
                <p14:cNvContentPartPr/>
                <p14:nvPr/>
              </p14:nvContentPartPr>
              <p14:xfrm>
                <a:off x="10459333" y="5133120"/>
                <a:ext cx="60840" cy="516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41333" y="5115120"/>
                  <a:ext cx="964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14:cNvPr>
                <p14:cNvContentPartPr/>
                <p14:nvPr/>
              </p14:nvContentPartPr>
              <p14:xfrm>
                <a:off x="10691533" y="5156160"/>
                <a:ext cx="648720" cy="48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73533" y="5138160"/>
                  <a:ext cx="684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14:cNvPr>
                <p14:cNvContentPartPr/>
                <p14:nvPr/>
              </p14:nvContentPartPr>
              <p14:xfrm>
                <a:off x="11469133" y="5116920"/>
                <a:ext cx="267840" cy="58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51133" y="5098931"/>
                  <a:ext cx="303480" cy="620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14:cNvPr>
                <p14:cNvContentPartPr/>
                <p14:nvPr/>
              </p14:nvContentPartPr>
              <p14:xfrm>
                <a:off x="11605933" y="5413920"/>
                <a:ext cx="23220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87933" y="5395920"/>
                  <a:ext cx="267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FC877-005A-BC6B-0DB8-987A800541F3}"/>
              </a:ext>
            </a:extLst>
          </p:cNvPr>
          <p:cNvGrpSpPr/>
          <p:nvPr/>
        </p:nvGrpSpPr>
        <p:grpSpPr>
          <a:xfrm>
            <a:off x="8397253" y="6005760"/>
            <a:ext cx="736560" cy="339120"/>
            <a:chOff x="8397253" y="6005760"/>
            <a:chExt cx="7365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14:cNvPr>
                <p14:cNvContentPartPr/>
                <p14:nvPr/>
              </p14:nvContentPartPr>
              <p14:xfrm>
                <a:off x="8397253" y="6005760"/>
                <a:ext cx="385200" cy="33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79236" y="5987760"/>
                  <a:ext cx="420873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14:cNvPr>
                <p14:cNvContentPartPr/>
                <p14:nvPr/>
              </p14:nvContentPartPr>
              <p14:xfrm>
                <a:off x="8999173" y="6151920"/>
                <a:ext cx="128160" cy="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81173" y="6133920"/>
                  <a:ext cx="163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14:cNvPr>
                <p14:cNvContentPartPr/>
                <p14:nvPr/>
              </p14:nvContentPartPr>
              <p14:xfrm>
                <a:off x="9007453" y="6248040"/>
                <a:ext cx="126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89453" y="6230040"/>
                  <a:ext cx="162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09D181-2E00-A539-F3EE-1F64C44F9376}"/>
              </a:ext>
            </a:extLst>
          </p:cNvPr>
          <p:cNvGrpSpPr/>
          <p:nvPr/>
        </p:nvGrpSpPr>
        <p:grpSpPr>
          <a:xfrm>
            <a:off x="9568693" y="5919000"/>
            <a:ext cx="1051200" cy="441000"/>
            <a:chOff x="9568693" y="5919000"/>
            <a:chExt cx="105120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14:cNvPr>
                <p14:cNvContentPartPr/>
                <p14:nvPr/>
              </p14:nvContentPartPr>
              <p14:xfrm>
                <a:off x="9568693" y="5967240"/>
                <a:ext cx="360" cy="349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0693" y="5949221"/>
                  <a:ext cx="36000" cy="385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14:cNvPr>
                <p14:cNvContentPartPr/>
                <p14:nvPr/>
              </p14:nvContentPartPr>
              <p14:xfrm>
                <a:off x="9737533" y="5965800"/>
                <a:ext cx="22536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19533" y="5947800"/>
                  <a:ext cx="261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14:cNvPr>
                <p14:cNvContentPartPr/>
                <p14:nvPr/>
              </p14:nvContentPartPr>
              <p14:xfrm>
                <a:off x="10032733" y="5957520"/>
                <a:ext cx="186480" cy="378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4733" y="5939520"/>
                  <a:ext cx="222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14:cNvPr>
                <p14:cNvContentPartPr/>
                <p14:nvPr/>
              </p14:nvContentPartPr>
              <p14:xfrm>
                <a:off x="10378693" y="5967240"/>
                <a:ext cx="241200" cy="17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60693" y="5949240"/>
                  <a:ext cx="276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14:cNvPr>
                <p14:cNvContentPartPr/>
                <p14:nvPr/>
              </p14:nvContentPartPr>
              <p14:xfrm>
                <a:off x="10538533" y="5919000"/>
                <a:ext cx="41760" cy="44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20533" y="5901000"/>
                  <a:ext cx="77400" cy="4766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88D948-D543-1394-92C7-2A177DDB371C}"/>
              </a:ext>
            </a:extLst>
          </p:cNvPr>
          <p:cNvCxnSpPr>
            <a:cxnSpLocks/>
          </p:cNvCxnSpPr>
          <p:nvPr/>
        </p:nvCxnSpPr>
        <p:spPr>
          <a:xfrm flipH="1">
            <a:off x="4598268" y="5116920"/>
            <a:ext cx="2869332" cy="1774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7C3DDA-2222-A2CC-30F2-DEE52A069D6A}"/>
              </a:ext>
            </a:extLst>
          </p:cNvPr>
          <p:cNvGrpSpPr/>
          <p:nvPr/>
        </p:nvGrpSpPr>
        <p:grpSpPr>
          <a:xfrm>
            <a:off x="1122474" y="5037000"/>
            <a:ext cx="1036080" cy="673560"/>
            <a:chOff x="1122474" y="5037000"/>
            <a:chExt cx="103608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AA436C6-79E4-0A51-05EB-80828B2F1525}"/>
                    </a:ext>
                  </a:extLst>
                </p14:cNvPr>
                <p14:cNvContentPartPr/>
                <p14:nvPr/>
              </p14:nvContentPartPr>
              <p14:xfrm>
                <a:off x="1122474" y="5037000"/>
                <a:ext cx="9360" cy="562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AA436C6-79E4-0A51-05EB-80828B2F15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4474" y="5019012"/>
                  <a:ext cx="45000" cy="597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C58921-E577-17E5-D696-4467F507B063}"/>
                    </a:ext>
                  </a:extLst>
                </p14:cNvPr>
                <p14:cNvContentPartPr/>
                <p14:nvPr/>
              </p14:nvContentPartPr>
              <p14:xfrm>
                <a:off x="1275114" y="5066880"/>
                <a:ext cx="395640" cy="463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C58921-E577-17E5-D696-4467F507B0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57114" y="5048880"/>
                  <a:ext cx="4312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1F5298-42FC-40D5-93EA-7A068E71F3E9}"/>
                    </a:ext>
                  </a:extLst>
                </p14:cNvPr>
                <p14:cNvContentPartPr/>
                <p14:nvPr/>
              </p14:nvContentPartPr>
              <p14:xfrm>
                <a:off x="1680114" y="5069760"/>
                <a:ext cx="221040" cy="478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1F5298-42FC-40D5-93EA-7A068E71F3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62114" y="5051760"/>
                  <a:ext cx="25668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74DE4F-3F25-F86D-9F45-AE09713D3C44}"/>
                    </a:ext>
                  </a:extLst>
                </p14:cNvPr>
                <p14:cNvContentPartPr/>
                <p14:nvPr/>
              </p14:nvContentPartPr>
              <p14:xfrm>
                <a:off x="1977474" y="5101080"/>
                <a:ext cx="139320" cy="195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74DE4F-3F25-F86D-9F45-AE09713D3C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59474" y="5083080"/>
                  <a:ext cx="174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1E7787C-B7C5-6CEB-612E-0F3E72C1CB4E}"/>
                    </a:ext>
                  </a:extLst>
                </p14:cNvPr>
                <p14:cNvContentPartPr/>
                <p14:nvPr/>
              </p14:nvContentPartPr>
              <p14:xfrm>
                <a:off x="2140554" y="5060760"/>
                <a:ext cx="18000" cy="649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1E7787C-B7C5-6CEB-612E-0F3E72C1CB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22187" y="5042760"/>
                  <a:ext cx="54367" cy="68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6DC989-AA87-E6F4-F606-030D3DFF0C23}"/>
              </a:ext>
            </a:extLst>
          </p:cNvPr>
          <p:cNvGrpSpPr/>
          <p:nvPr/>
        </p:nvGrpSpPr>
        <p:grpSpPr>
          <a:xfrm>
            <a:off x="2245674" y="4747920"/>
            <a:ext cx="771840" cy="340560"/>
            <a:chOff x="2245674" y="4747920"/>
            <a:chExt cx="7718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6A32FB-F0E8-B578-9569-4D4BC7DE2638}"/>
                    </a:ext>
                  </a:extLst>
                </p14:cNvPr>
                <p14:cNvContentPartPr/>
                <p14:nvPr/>
              </p14:nvContentPartPr>
              <p14:xfrm>
                <a:off x="2245674" y="4771680"/>
                <a:ext cx="280440" cy="316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6A32FB-F0E8-B578-9569-4D4BC7DE26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27674" y="4753680"/>
                  <a:ext cx="316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54FF969-E97D-C3CE-8945-24BE84E94B20}"/>
                    </a:ext>
                  </a:extLst>
                </p14:cNvPr>
                <p14:cNvContentPartPr/>
                <p14:nvPr/>
              </p14:nvContentPartPr>
              <p14:xfrm>
                <a:off x="2606394" y="4786080"/>
                <a:ext cx="153720" cy="252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54FF969-E97D-C3CE-8945-24BE84E94B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88394" y="4768080"/>
                  <a:ext cx="189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92E2D8-EF39-8653-7140-C54001DCDE75}"/>
                    </a:ext>
                  </a:extLst>
                </p14:cNvPr>
                <p14:cNvContentPartPr/>
                <p14:nvPr/>
              </p14:nvContentPartPr>
              <p14:xfrm>
                <a:off x="2846874" y="4788240"/>
                <a:ext cx="25200" cy="239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92E2D8-EF39-8653-7140-C54001DCDE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28613" y="4770240"/>
                  <a:ext cx="61357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F5B23A3-F910-217F-0647-D545CFB21253}"/>
                    </a:ext>
                  </a:extLst>
                </p14:cNvPr>
                <p14:cNvContentPartPr/>
                <p14:nvPr/>
              </p14:nvContentPartPr>
              <p14:xfrm>
                <a:off x="2991594" y="4747920"/>
                <a:ext cx="25920" cy="279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F5B23A3-F910-217F-0647-D545CFB2125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73340" y="4729920"/>
                  <a:ext cx="62062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FB327DE-2158-486C-335C-D474B21F99A2}"/>
              </a:ext>
            </a:extLst>
          </p:cNvPr>
          <p:cNvGrpSpPr/>
          <p:nvPr/>
        </p:nvGrpSpPr>
        <p:grpSpPr>
          <a:xfrm>
            <a:off x="3688194" y="5181000"/>
            <a:ext cx="1205280" cy="684720"/>
            <a:chOff x="3688194" y="5181000"/>
            <a:chExt cx="120528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D5F661C-0A39-74F2-098F-81D0C4F7A5A9}"/>
                    </a:ext>
                  </a:extLst>
                </p14:cNvPr>
                <p14:cNvContentPartPr/>
                <p14:nvPr/>
              </p14:nvContentPartPr>
              <p14:xfrm>
                <a:off x="3688194" y="5181000"/>
                <a:ext cx="344880" cy="466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D5F661C-0A39-74F2-098F-81D0C4F7A5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70175" y="5163000"/>
                  <a:ext cx="380557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D7ABDF2-6DA7-AAA7-73DC-BBAB16885C64}"/>
                    </a:ext>
                  </a:extLst>
                </p14:cNvPr>
                <p14:cNvContentPartPr/>
                <p14:nvPr/>
              </p14:nvContentPartPr>
              <p14:xfrm>
                <a:off x="4138554" y="5229600"/>
                <a:ext cx="33480" cy="425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D7ABDF2-6DA7-AAA7-73DC-BBAB16885C6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20745" y="5211600"/>
                  <a:ext cx="68741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4B37E55-9BC3-64CF-DD5B-2D94798167D4}"/>
                    </a:ext>
                  </a:extLst>
                </p14:cNvPr>
                <p14:cNvContentPartPr/>
                <p14:nvPr/>
              </p14:nvContentPartPr>
              <p14:xfrm>
                <a:off x="4250874" y="5275680"/>
                <a:ext cx="309600" cy="416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4B37E55-9BC3-64CF-DD5B-2D94798167D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32874" y="5257680"/>
                  <a:ext cx="3452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5B9E769-4D8A-2BF4-7962-8C9CBEDA3C67}"/>
                    </a:ext>
                  </a:extLst>
                </p14:cNvPr>
                <p14:cNvContentPartPr/>
                <p14:nvPr/>
              </p14:nvContentPartPr>
              <p14:xfrm>
                <a:off x="4578474" y="5363160"/>
                <a:ext cx="235080" cy="502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5B9E769-4D8A-2BF4-7962-8C9CBEDA3C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60474" y="5345160"/>
                  <a:ext cx="270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54641D4-990B-D460-3A3B-E960F9131734}"/>
                    </a:ext>
                  </a:extLst>
                </p14:cNvPr>
                <p14:cNvContentPartPr/>
                <p14:nvPr/>
              </p14:nvContentPartPr>
              <p14:xfrm>
                <a:off x="4740114" y="5662680"/>
                <a:ext cx="153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54641D4-990B-D460-3A3B-E960F913173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22114" y="5644680"/>
                  <a:ext cx="189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362637-8E90-D8FC-1E7B-FFA09E2BC09F}"/>
              </a:ext>
            </a:extLst>
          </p:cNvPr>
          <p:cNvGrpSpPr/>
          <p:nvPr/>
        </p:nvGrpSpPr>
        <p:grpSpPr>
          <a:xfrm>
            <a:off x="2741394" y="5213040"/>
            <a:ext cx="733680" cy="387000"/>
            <a:chOff x="2741394" y="5213040"/>
            <a:chExt cx="73368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383F912-7D8C-7BB8-1004-A260D8484A54}"/>
                    </a:ext>
                  </a:extLst>
                </p14:cNvPr>
                <p14:cNvContentPartPr/>
                <p14:nvPr/>
              </p14:nvContentPartPr>
              <p14:xfrm>
                <a:off x="2741394" y="5390520"/>
                <a:ext cx="356760" cy="203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383F912-7D8C-7BB8-1004-A260D8484A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23394" y="5372520"/>
                  <a:ext cx="392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5720CA-5376-98ED-54FF-00185ED6FDA0}"/>
                    </a:ext>
                  </a:extLst>
                </p14:cNvPr>
                <p14:cNvContentPartPr/>
                <p14:nvPr/>
              </p14:nvContentPartPr>
              <p14:xfrm>
                <a:off x="3167994" y="5413560"/>
                <a:ext cx="113040" cy="171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5720CA-5376-98ED-54FF-00185ED6FD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49994" y="5395560"/>
                  <a:ext cx="148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956226-C49F-D505-1E75-2DCD96B58557}"/>
                    </a:ext>
                  </a:extLst>
                </p14:cNvPr>
                <p14:cNvContentPartPr/>
                <p14:nvPr/>
              </p14:nvContentPartPr>
              <p14:xfrm>
                <a:off x="3341874" y="5213040"/>
                <a:ext cx="133200" cy="38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956226-C49F-D505-1E75-2DCD96B5855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23874" y="5195040"/>
                  <a:ext cx="168840" cy="42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0F3FE30-8D07-3311-6689-5B7BC39B56D0}"/>
                  </a:ext>
                </a:extLst>
              </p14:cNvPr>
              <p14:cNvContentPartPr/>
              <p14:nvPr/>
            </p14:nvContentPartPr>
            <p14:xfrm>
              <a:off x="2148114" y="4700040"/>
              <a:ext cx="180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0F3FE30-8D07-3311-6689-5B7BC39B56D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30114" y="4682040"/>
                <a:ext cx="37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D736D1A-FAC8-8973-1B22-74A4568188FE}"/>
                  </a:ext>
                </a:extLst>
              </p14:cNvPr>
              <p14:cNvContentPartPr/>
              <p14:nvPr/>
            </p14:nvContentPartPr>
            <p14:xfrm>
              <a:off x="2055234" y="4626240"/>
              <a:ext cx="6120" cy="1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D736D1A-FAC8-8973-1B22-74A4568188F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37234" y="4603740"/>
                <a:ext cx="41760" cy="46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D0322E1-C1D0-7017-8288-52D8F705D9C3}"/>
                  </a:ext>
                </a:extLst>
              </p14:cNvPr>
              <p14:cNvContentPartPr/>
              <p14:nvPr/>
            </p14:nvContentPartPr>
            <p14:xfrm>
              <a:off x="1810794" y="4470360"/>
              <a:ext cx="170280" cy="1098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D0322E1-C1D0-7017-8288-52D8F705D9C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92794" y="4452301"/>
                <a:ext cx="205920" cy="145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368D0FA-64A4-7426-2C80-CA1E386550EF}"/>
                  </a:ext>
                </a:extLst>
              </p14:cNvPr>
              <p14:cNvContentPartPr/>
              <p14:nvPr/>
            </p14:nvContentPartPr>
            <p14:xfrm>
              <a:off x="1442874" y="4135200"/>
              <a:ext cx="233280" cy="2282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368D0FA-64A4-7426-2C80-CA1E386550E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24874" y="4117172"/>
                <a:ext cx="268920" cy="26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83FD28C-5344-D3DE-BFA5-8F716903727B}"/>
                  </a:ext>
                </a:extLst>
              </p14:cNvPr>
              <p14:cNvContentPartPr/>
              <p14:nvPr/>
            </p14:nvContentPartPr>
            <p14:xfrm>
              <a:off x="1333794" y="3992280"/>
              <a:ext cx="30240" cy="424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83FD28C-5344-D3DE-BFA5-8F716903727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15794" y="3974280"/>
                <a:ext cx="65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3A15BEF-C1B0-88CC-2DB3-DE518DA0431C}"/>
                  </a:ext>
                </a:extLst>
              </p14:cNvPr>
              <p14:cNvContentPartPr/>
              <p14:nvPr/>
            </p14:nvContentPartPr>
            <p14:xfrm>
              <a:off x="1120314" y="3737040"/>
              <a:ext cx="155160" cy="169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3A15BEF-C1B0-88CC-2DB3-DE518DA0431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02314" y="3719040"/>
                <a:ext cx="1908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0D3133C-1433-ADF7-673E-5273FB5CE0A4}"/>
                  </a:ext>
                </a:extLst>
              </p14:cNvPr>
              <p14:cNvContentPartPr/>
              <p14:nvPr/>
            </p14:nvContentPartPr>
            <p14:xfrm>
              <a:off x="738354" y="3077520"/>
              <a:ext cx="264600" cy="523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0D3133C-1433-ADF7-673E-5273FB5CE0A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20354" y="3059520"/>
                <a:ext cx="30024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99B2F90-3A8E-8F30-F408-EB15BB044D0F}"/>
                  </a:ext>
                </a:extLst>
              </p14:cNvPr>
              <p14:cNvContentPartPr/>
              <p14:nvPr/>
            </p14:nvContentPartPr>
            <p14:xfrm>
              <a:off x="626754" y="2616000"/>
              <a:ext cx="63360" cy="311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99B2F90-3A8E-8F30-F408-EB15BB044D0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8754" y="2598000"/>
                <a:ext cx="990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59AC3DF-1491-C58F-8772-F515D42E1577}"/>
                  </a:ext>
                </a:extLst>
              </p14:cNvPr>
              <p14:cNvContentPartPr/>
              <p14:nvPr/>
            </p14:nvContentPartPr>
            <p14:xfrm>
              <a:off x="609474" y="2534640"/>
              <a:ext cx="360" cy="162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59AC3DF-1491-C58F-8772-F515D42E157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91474" y="2516640"/>
                <a:ext cx="36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B079286-8E39-77A9-B59D-293AC954CB4A}"/>
                  </a:ext>
                </a:extLst>
              </p14:cNvPr>
              <p14:cNvContentPartPr/>
              <p14:nvPr/>
            </p14:nvContentPartPr>
            <p14:xfrm>
              <a:off x="609474" y="2481720"/>
              <a:ext cx="360" cy="50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B079286-8E39-77A9-B59D-293AC954CB4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1474" y="2463720"/>
                <a:ext cx="36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24ACE59-AA6E-F212-22AA-17FBF7A2A08C}"/>
                  </a:ext>
                </a:extLst>
              </p14:cNvPr>
              <p14:cNvContentPartPr/>
              <p14:nvPr/>
            </p14:nvContentPartPr>
            <p14:xfrm>
              <a:off x="2032194" y="4556400"/>
              <a:ext cx="149400" cy="203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24ACE59-AA6E-F212-22AA-17FBF7A2A08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14237" y="4538432"/>
                <a:ext cx="184954" cy="239337"/>
              </a:xfrm>
              <a:prstGeom prst="rect">
                <a:avLst/>
              </a:prstGeom>
            </p:spPr>
          </p:pic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794959E9-3490-F0A3-148F-14E86EF82E54}"/>
              </a:ext>
            </a:extLst>
          </p:cNvPr>
          <p:cNvSpPr txBox="1"/>
          <p:nvPr/>
        </p:nvSpPr>
        <p:spPr>
          <a:xfrm>
            <a:off x="861143" y="5944468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 decrypts message using her private key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4EA886C-133A-40BF-97C8-758ADD770C5E}"/>
                  </a:ext>
                </a:extLst>
              </p14:cNvPr>
              <p14:cNvContentPartPr/>
              <p14:nvPr/>
            </p14:nvContentPartPr>
            <p14:xfrm>
              <a:off x="5037114" y="5662320"/>
              <a:ext cx="216000" cy="4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4EA886C-133A-40BF-97C8-758ADD770C5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28114" y="5653680"/>
                <a:ext cx="2336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B4E041C-C2F8-FD97-9DEA-38F64DB82157}"/>
                  </a:ext>
                </a:extLst>
              </p14:cNvPr>
              <p14:cNvContentPartPr/>
              <p14:nvPr/>
            </p14:nvContentPartPr>
            <p14:xfrm>
              <a:off x="5077074" y="5767080"/>
              <a:ext cx="28908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B4E041C-C2F8-FD97-9DEA-38F64DB8215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068074" y="5758080"/>
                <a:ext cx="30672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413A48-581C-7BFB-CB7D-0802F9B350D7}"/>
              </a:ext>
            </a:extLst>
          </p:cNvPr>
          <p:cNvSpPr txBox="1"/>
          <p:nvPr/>
        </p:nvSpPr>
        <p:spPr>
          <a:xfrm>
            <a:off x="5387403" y="5405572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89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F5DFEAA-B147-7B90-C78B-9BE2DC8B82E8}"/>
                  </a:ext>
                </a:extLst>
              </p14:cNvPr>
              <p14:cNvContentPartPr/>
              <p14:nvPr/>
            </p14:nvContentPartPr>
            <p14:xfrm>
              <a:off x="6015234" y="5265240"/>
              <a:ext cx="1029960" cy="524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F5DFEAA-B147-7B90-C78B-9BE2DC8B82E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006594" y="5256600"/>
                <a:ext cx="1047600" cy="5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5416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65697-077C-AC10-2CB4-124FBD0DAEF2}"/>
              </a:ext>
            </a:extLst>
          </p:cNvPr>
          <p:cNvSpPr/>
          <p:nvPr/>
        </p:nvSpPr>
        <p:spPr>
          <a:xfrm>
            <a:off x="7391400" y="35878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B369D-85E3-18C2-D44B-36304A9345A6}"/>
              </a:ext>
            </a:extLst>
          </p:cNvPr>
          <p:cNvSpPr/>
          <p:nvPr/>
        </p:nvSpPr>
        <p:spPr>
          <a:xfrm>
            <a:off x="7410060" y="830963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4403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Principles of Cryptography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08B09-3E41-1D35-B040-13AFD4F5FAA5}"/>
              </a:ext>
            </a:extLst>
          </p:cNvPr>
          <p:cNvSpPr txBox="1"/>
          <p:nvPr/>
        </p:nvSpPr>
        <p:spPr>
          <a:xfrm>
            <a:off x="609600" y="870563"/>
            <a:ext cx="6286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Only the sender and intended receiver should be able to understand the contents of a transmitted message (confidentiality), so sender must find a way to </a:t>
            </a:r>
            <a:r>
              <a:rPr lang="en-US" sz="2000" b="1" dirty="0"/>
              <a:t>encrypt </a:t>
            </a:r>
            <a:r>
              <a:rPr lang="en-US" sz="2000" dirty="0"/>
              <a:t>his message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96E517-7D51-661A-A208-1A8BBE4FF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1" y="2505467"/>
            <a:ext cx="5728449" cy="22255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DEAAA3-0DD8-4CD4-0CDB-FCFAE3F6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96" y="2251736"/>
            <a:ext cx="5318318" cy="3805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140080-7D70-ACBB-9C80-F6F403FC042B}"/>
              </a:ext>
            </a:extLst>
          </p:cNvPr>
          <p:cNvSpPr txBox="1"/>
          <p:nvPr/>
        </p:nvSpPr>
        <p:spPr>
          <a:xfrm>
            <a:off x="304800" y="5042531"/>
            <a:ext cx="5728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*We also need to make sure that the message is not tampered with before arrival (</a:t>
            </a:r>
            <a:r>
              <a:rPr lang="en-US" b="1" dirty="0"/>
              <a:t>message integrity</a:t>
            </a:r>
            <a:r>
              <a:rPr lang="en-US" dirty="0"/>
              <a:t>) and that both parties can identify each other (</a:t>
            </a:r>
            <a:r>
              <a:rPr lang="en-US" b="1" dirty="0"/>
              <a:t>authentication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8791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104" y="783857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 = 3127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e = 3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c=1394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40628" y="1200952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Alice’s Public Key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848220" y="364036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ym typeface="Wingdings" panose="05000000000000000000" pitchFamily="2" charset="2"/>
              </a:rPr>
              <a:t>89</a:t>
            </a:r>
            <a:endParaRPr lang="en-US" sz="4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2222C2-8F2E-6450-0E9A-D1E474F8300B}"/>
              </a:ext>
            </a:extLst>
          </p:cNvPr>
          <p:cNvCxnSpPr/>
          <p:nvPr/>
        </p:nvCxnSpPr>
        <p:spPr>
          <a:xfrm>
            <a:off x="2743200" y="3640365"/>
            <a:ext cx="5791200" cy="47443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B477AE-EF41-8B7B-86A1-27C6C33FA07F}"/>
              </a:ext>
            </a:extLst>
          </p:cNvPr>
          <p:cNvSpPr txBox="1"/>
          <p:nvPr/>
        </p:nvSpPr>
        <p:spPr>
          <a:xfrm>
            <a:off x="7824863" y="4395596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Alice’s Public Key to encrypt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14:cNvPr>
              <p14:cNvContentPartPr/>
              <p14:nvPr/>
            </p14:nvContentPartPr>
            <p14:xfrm>
              <a:off x="8534053" y="5484840"/>
              <a:ext cx="45000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6039" y="5466840"/>
                <a:ext cx="485669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14:cNvPr>
              <p14:cNvContentPartPr/>
              <p14:nvPr/>
            </p14:nvContentPartPr>
            <p14:xfrm>
              <a:off x="9095293" y="5492760"/>
              <a:ext cx="307440" cy="205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7314" y="5474760"/>
                <a:ext cx="343038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14:cNvPr>
              <p14:cNvContentPartPr/>
              <p14:nvPr/>
            </p14:nvContentPartPr>
            <p14:xfrm>
              <a:off x="9511453" y="5236800"/>
              <a:ext cx="178200" cy="44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93453" y="5218800"/>
                <a:ext cx="213840" cy="4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710202D-7772-ADC8-4F4E-EDB6610701E9}"/>
              </a:ext>
            </a:extLst>
          </p:cNvPr>
          <p:cNvGrpSpPr/>
          <p:nvPr/>
        </p:nvGrpSpPr>
        <p:grpSpPr>
          <a:xfrm>
            <a:off x="7593733" y="5003880"/>
            <a:ext cx="885960" cy="807480"/>
            <a:chOff x="7593733" y="5003880"/>
            <a:chExt cx="88596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14:cNvPr>
                <p14:cNvContentPartPr/>
                <p14:nvPr/>
              </p14:nvContentPartPr>
              <p14:xfrm>
                <a:off x="7593733" y="5262000"/>
                <a:ext cx="291600" cy="53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75711" y="5244000"/>
                  <a:ext cx="327284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14:cNvPr>
                <p14:cNvContentPartPr/>
                <p14:nvPr/>
              </p14:nvContentPartPr>
              <p14:xfrm>
                <a:off x="7995853" y="5284320"/>
                <a:ext cx="209880" cy="52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7822" y="5266320"/>
                  <a:ext cx="245581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14:cNvPr>
                <p14:cNvContentPartPr/>
                <p14:nvPr/>
              </p14:nvContentPartPr>
              <p14:xfrm>
                <a:off x="8301493" y="5003880"/>
                <a:ext cx="178200" cy="29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83493" y="4985880"/>
                  <a:ext cx="2138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14:cNvPr>
              <p14:cNvContentPartPr/>
              <p14:nvPr/>
            </p14:nvContentPartPr>
            <p14:xfrm>
              <a:off x="9905653" y="5147880"/>
              <a:ext cx="379800" cy="467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87670" y="5129880"/>
                <a:ext cx="415406" cy="50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7DA723A-BC03-57A5-5BBB-93736F272DB4}"/>
              </a:ext>
            </a:extLst>
          </p:cNvPr>
          <p:cNvGrpSpPr/>
          <p:nvPr/>
        </p:nvGrpSpPr>
        <p:grpSpPr>
          <a:xfrm>
            <a:off x="10459333" y="5116920"/>
            <a:ext cx="1378800" cy="585000"/>
            <a:chOff x="10459333" y="5116920"/>
            <a:chExt cx="137880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14:cNvPr>
                <p14:cNvContentPartPr/>
                <p14:nvPr/>
              </p14:nvContentPartPr>
              <p14:xfrm>
                <a:off x="10459333" y="5133120"/>
                <a:ext cx="60840" cy="516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41333" y="5115120"/>
                  <a:ext cx="964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14:cNvPr>
                <p14:cNvContentPartPr/>
                <p14:nvPr/>
              </p14:nvContentPartPr>
              <p14:xfrm>
                <a:off x="10691533" y="5156160"/>
                <a:ext cx="648720" cy="48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73533" y="5138160"/>
                  <a:ext cx="684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14:cNvPr>
                <p14:cNvContentPartPr/>
                <p14:nvPr/>
              </p14:nvContentPartPr>
              <p14:xfrm>
                <a:off x="11469133" y="5116920"/>
                <a:ext cx="267840" cy="58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51133" y="5098931"/>
                  <a:ext cx="303480" cy="620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14:cNvPr>
                <p14:cNvContentPartPr/>
                <p14:nvPr/>
              </p14:nvContentPartPr>
              <p14:xfrm>
                <a:off x="11605933" y="5413920"/>
                <a:ext cx="23220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87933" y="5395920"/>
                  <a:ext cx="267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FC877-005A-BC6B-0DB8-987A800541F3}"/>
              </a:ext>
            </a:extLst>
          </p:cNvPr>
          <p:cNvGrpSpPr/>
          <p:nvPr/>
        </p:nvGrpSpPr>
        <p:grpSpPr>
          <a:xfrm>
            <a:off x="8397253" y="6005760"/>
            <a:ext cx="736560" cy="339120"/>
            <a:chOff x="8397253" y="6005760"/>
            <a:chExt cx="7365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14:cNvPr>
                <p14:cNvContentPartPr/>
                <p14:nvPr/>
              </p14:nvContentPartPr>
              <p14:xfrm>
                <a:off x="8397253" y="6005760"/>
                <a:ext cx="385200" cy="33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79236" y="5987760"/>
                  <a:ext cx="420873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14:cNvPr>
                <p14:cNvContentPartPr/>
                <p14:nvPr/>
              </p14:nvContentPartPr>
              <p14:xfrm>
                <a:off x="8999173" y="6151920"/>
                <a:ext cx="128160" cy="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81173" y="6133920"/>
                  <a:ext cx="163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14:cNvPr>
                <p14:cNvContentPartPr/>
                <p14:nvPr/>
              </p14:nvContentPartPr>
              <p14:xfrm>
                <a:off x="9007453" y="6248040"/>
                <a:ext cx="126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89453" y="6230040"/>
                  <a:ext cx="162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09D181-2E00-A539-F3EE-1F64C44F9376}"/>
              </a:ext>
            </a:extLst>
          </p:cNvPr>
          <p:cNvGrpSpPr/>
          <p:nvPr/>
        </p:nvGrpSpPr>
        <p:grpSpPr>
          <a:xfrm>
            <a:off x="9568693" y="5919000"/>
            <a:ext cx="1051200" cy="441000"/>
            <a:chOff x="9568693" y="5919000"/>
            <a:chExt cx="105120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14:cNvPr>
                <p14:cNvContentPartPr/>
                <p14:nvPr/>
              </p14:nvContentPartPr>
              <p14:xfrm>
                <a:off x="9568693" y="5967240"/>
                <a:ext cx="360" cy="349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0693" y="5949221"/>
                  <a:ext cx="36000" cy="385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14:cNvPr>
                <p14:cNvContentPartPr/>
                <p14:nvPr/>
              </p14:nvContentPartPr>
              <p14:xfrm>
                <a:off x="9737533" y="5965800"/>
                <a:ext cx="22536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19533" y="5947800"/>
                  <a:ext cx="261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14:cNvPr>
                <p14:cNvContentPartPr/>
                <p14:nvPr/>
              </p14:nvContentPartPr>
              <p14:xfrm>
                <a:off x="10032733" y="5957520"/>
                <a:ext cx="186480" cy="378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4733" y="5939520"/>
                  <a:ext cx="222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14:cNvPr>
                <p14:cNvContentPartPr/>
                <p14:nvPr/>
              </p14:nvContentPartPr>
              <p14:xfrm>
                <a:off x="10378693" y="5967240"/>
                <a:ext cx="241200" cy="17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60693" y="5949240"/>
                  <a:ext cx="276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14:cNvPr>
                <p14:cNvContentPartPr/>
                <p14:nvPr/>
              </p14:nvContentPartPr>
              <p14:xfrm>
                <a:off x="10538533" y="5919000"/>
                <a:ext cx="41760" cy="44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20533" y="5901000"/>
                  <a:ext cx="77400" cy="476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40D0741-BD5E-76A7-E18C-DA03D9C22871}"/>
              </a:ext>
            </a:extLst>
          </p:cNvPr>
          <p:cNvSpPr txBox="1"/>
          <p:nvPr/>
        </p:nvSpPr>
        <p:spPr>
          <a:xfrm>
            <a:off x="311536" y="4395596"/>
            <a:ext cx="1127232" cy="6463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/>
              <a:t>d = 2011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3420879-D5FC-7392-E486-1498C32E03A0}"/>
              </a:ext>
            </a:extLst>
          </p:cNvPr>
          <p:cNvSpPr txBox="1"/>
          <p:nvPr/>
        </p:nvSpPr>
        <p:spPr>
          <a:xfrm>
            <a:off x="35379" y="3993377"/>
            <a:ext cx="619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Alice’s Private Key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4BF4EA-760A-175B-DFEA-72E65F676C58}"/>
              </a:ext>
            </a:extLst>
          </p:cNvPr>
          <p:cNvSpPr txBox="1"/>
          <p:nvPr/>
        </p:nvSpPr>
        <p:spPr>
          <a:xfrm>
            <a:off x="3271895" y="439559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eve know??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6752F5A-BB35-3DED-A5FE-75E5A315A9DB}"/>
              </a:ext>
            </a:extLst>
          </p:cNvPr>
          <p:cNvGrpSpPr/>
          <p:nvPr/>
        </p:nvGrpSpPr>
        <p:grpSpPr>
          <a:xfrm>
            <a:off x="2718714" y="5042760"/>
            <a:ext cx="733320" cy="475560"/>
            <a:chOff x="2718714" y="5042760"/>
            <a:chExt cx="733320" cy="4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044EF89-B2EE-3737-F1E6-CF85CF46FCB8}"/>
                    </a:ext>
                  </a:extLst>
                </p14:cNvPr>
                <p14:cNvContentPartPr/>
                <p14:nvPr/>
              </p14:nvContentPartPr>
              <p14:xfrm>
                <a:off x="2718714" y="5086680"/>
                <a:ext cx="225720" cy="286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044EF89-B2EE-3737-F1E6-CF85CF46FCB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01074" y="5068680"/>
                  <a:ext cx="2613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6EC903B-B8C1-307A-332C-1EDA463FF429}"/>
                    </a:ext>
                  </a:extLst>
                </p14:cNvPr>
                <p14:cNvContentPartPr/>
                <p14:nvPr/>
              </p14:nvContentPartPr>
              <p14:xfrm>
                <a:off x="2791074" y="5470080"/>
                <a:ext cx="360" cy="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6EC903B-B8C1-307A-332C-1EDA463FF4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73074" y="54524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7211A23-F6BB-9F7C-2DEF-66A6A2A892E7}"/>
                    </a:ext>
                  </a:extLst>
                </p14:cNvPr>
                <p14:cNvContentPartPr/>
                <p14:nvPr/>
              </p14:nvContentPartPr>
              <p14:xfrm>
                <a:off x="3003114" y="5060400"/>
                <a:ext cx="205560" cy="216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7211A23-F6BB-9F7C-2DEF-66A6A2A892E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85114" y="5042400"/>
                  <a:ext cx="241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27A2795-5D16-41D1-7AD8-B48FD3728F50}"/>
                    </a:ext>
                  </a:extLst>
                </p14:cNvPr>
                <p14:cNvContentPartPr/>
                <p14:nvPr/>
              </p14:nvContentPartPr>
              <p14:xfrm>
                <a:off x="2999514" y="5454240"/>
                <a:ext cx="360" cy="5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27A2795-5D16-41D1-7AD8-B48FD3728F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81874" y="5436240"/>
                  <a:ext cx="36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E42A7E1-140A-A097-5F3D-3F4131B7BA2F}"/>
                    </a:ext>
                  </a:extLst>
                </p14:cNvPr>
                <p14:cNvContentPartPr/>
                <p14:nvPr/>
              </p14:nvContentPartPr>
              <p14:xfrm>
                <a:off x="3288594" y="5042760"/>
                <a:ext cx="163440" cy="330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E42A7E1-140A-A097-5F3D-3F4131B7BA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70594" y="5025120"/>
                  <a:ext cx="1990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315D101-9809-FDC5-DF90-6BFC20FB6A3D}"/>
                    </a:ext>
                  </a:extLst>
                </p14:cNvPr>
                <p14:cNvContentPartPr/>
                <p14:nvPr/>
              </p14:nvContentPartPr>
              <p14:xfrm>
                <a:off x="3336474" y="5517960"/>
                <a:ext cx="360" cy="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315D101-9809-FDC5-DF90-6BFC20FB6A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18474" y="55003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FAF54E5-9118-D181-B1A5-92EF933E3B46}"/>
                  </a:ext>
                </a:extLst>
              </p14:cNvPr>
              <p14:cNvContentPartPr/>
              <p14:nvPr/>
            </p14:nvContentPartPr>
            <p14:xfrm>
              <a:off x="3576954" y="4914600"/>
              <a:ext cx="257040" cy="2674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FAF54E5-9118-D181-B1A5-92EF933E3B4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68314" y="4905960"/>
                <a:ext cx="27468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24B1150-574B-7C9C-D8A3-BA57EED9CE81}"/>
              </a:ext>
            </a:extLst>
          </p:cNvPr>
          <p:cNvGrpSpPr/>
          <p:nvPr/>
        </p:nvGrpSpPr>
        <p:grpSpPr>
          <a:xfrm>
            <a:off x="3952794" y="5052840"/>
            <a:ext cx="749520" cy="406440"/>
            <a:chOff x="3952794" y="5052840"/>
            <a:chExt cx="74952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7E45CC9-0BAB-F550-E4F3-1BB1AC29B57E}"/>
                    </a:ext>
                  </a:extLst>
                </p14:cNvPr>
                <p14:cNvContentPartPr/>
                <p14:nvPr/>
              </p14:nvContentPartPr>
              <p14:xfrm>
                <a:off x="3952794" y="5294760"/>
                <a:ext cx="323280" cy="164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7E45CC9-0BAB-F550-E4F3-1BB1AC29B57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34794" y="5277120"/>
                  <a:ext cx="358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A4D10D0-BB27-D449-9FDE-EB82FFF5E0B6}"/>
                    </a:ext>
                  </a:extLst>
                </p14:cNvPr>
                <p14:cNvContentPartPr/>
                <p14:nvPr/>
              </p14:nvContentPartPr>
              <p14:xfrm>
                <a:off x="4346274" y="5280000"/>
                <a:ext cx="153360" cy="151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A4D10D0-BB27-D449-9FDE-EB82FFF5E0B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28274" y="5262000"/>
                  <a:ext cx="189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3D6BC99-1859-5C64-C7C5-016B7ACB483E}"/>
                    </a:ext>
                  </a:extLst>
                </p14:cNvPr>
                <p14:cNvContentPartPr/>
                <p14:nvPr/>
              </p14:nvContentPartPr>
              <p14:xfrm>
                <a:off x="4577394" y="5052840"/>
                <a:ext cx="124920" cy="395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3D6BC99-1859-5C64-C7C5-016B7ACB483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59394" y="5035200"/>
                  <a:ext cx="160560" cy="4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55A4A30-4FBF-F264-3262-CEF42A247431}"/>
              </a:ext>
            </a:extLst>
          </p:cNvPr>
          <p:cNvGrpSpPr/>
          <p:nvPr/>
        </p:nvGrpSpPr>
        <p:grpSpPr>
          <a:xfrm>
            <a:off x="4772154" y="4892280"/>
            <a:ext cx="1430280" cy="524160"/>
            <a:chOff x="4772154" y="4892280"/>
            <a:chExt cx="143028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F1677E0-8F3F-7CD0-2994-F044A0E26A90}"/>
                    </a:ext>
                  </a:extLst>
                </p14:cNvPr>
                <p14:cNvContentPartPr/>
                <p14:nvPr/>
              </p14:nvContentPartPr>
              <p14:xfrm>
                <a:off x="4772154" y="4892280"/>
                <a:ext cx="234000" cy="413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F1677E0-8F3F-7CD0-2994-F044A0E26A9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63154" y="4883640"/>
                  <a:ext cx="2516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3456B1D-0FFD-F24E-D12B-3503FC1D92FD}"/>
                    </a:ext>
                  </a:extLst>
                </p14:cNvPr>
                <p14:cNvContentPartPr/>
                <p14:nvPr/>
              </p14:nvContentPartPr>
              <p14:xfrm>
                <a:off x="5093274" y="4932600"/>
                <a:ext cx="43560" cy="405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3456B1D-0FFD-F24E-D12B-3503FC1D92F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84274" y="4923960"/>
                  <a:ext cx="612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7A6428C-787B-617E-4000-D6EF8BE1123F}"/>
                    </a:ext>
                  </a:extLst>
                </p14:cNvPr>
                <p14:cNvContentPartPr/>
                <p14:nvPr/>
              </p14:nvContentPartPr>
              <p14:xfrm>
                <a:off x="5229714" y="5043840"/>
                <a:ext cx="334440" cy="372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7A6428C-787B-617E-4000-D6EF8BE1123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20714" y="5034840"/>
                  <a:ext cx="3520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58B080-89C0-6F5D-E385-6EA38196BE0D}"/>
                    </a:ext>
                  </a:extLst>
                </p14:cNvPr>
                <p14:cNvContentPartPr/>
                <p14:nvPr/>
              </p14:nvContentPartPr>
              <p14:xfrm>
                <a:off x="5617434" y="5021880"/>
                <a:ext cx="257400" cy="375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58B080-89C0-6F5D-E385-6EA38196BE0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08434" y="5013240"/>
                  <a:ext cx="2750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0DA2BD2-43CA-4CCC-D08C-493DFC937806}"/>
                    </a:ext>
                  </a:extLst>
                </p14:cNvPr>
                <p14:cNvContentPartPr/>
                <p14:nvPr/>
              </p14:nvContentPartPr>
              <p14:xfrm>
                <a:off x="5790954" y="5253000"/>
                <a:ext cx="135720" cy="16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0DA2BD2-43CA-4CCC-D08C-493DFC93780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82314" y="5244360"/>
                  <a:ext cx="153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C8394F-F372-839E-233E-8204073DEC2E}"/>
                    </a:ext>
                  </a:extLst>
                </p14:cNvPr>
                <p14:cNvContentPartPr/>
                <p14:nvPr/>
              </p14:nvContentPartPr>
              <p14:xfrm>
                <a:off x="6015234" y="5253360"/>
                <a:ext cx="117000" cy="3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C8394F-F372-839E-233E-8204073DEC2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06594" y="5244720"/>
                  <a:ext cx="134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C835E4D-D1D4-E0B3-8761-C62DDD146F88}"/>
                    </a:ext>
                  </a:extLst>
                </p14:cNvPr>
                <p14:cNvContentPartPr/>
                <p14:nvPr/>
              </p14:nvContentPartPr>
              <p14:xfrm>
                <a:off x="6055554" y="5301600"/>
                <a:ext cx="146880" cy="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C835E4D-D1D4-E0B3-8761-C62DDD146F8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46914" y="5292600"/>
                  <a:ext cx="1645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05A13FC-65BF-A136-A109-8D7A86747C03}"/>
              </a:ext>
            </a:extLst>
          </p:cNvPr>
          <p:cNvGrpSpPr/>
          <p:nvPr/>
        </p:nvGrpSpPr>
        <p:grpSpPr>
          <a:xfrm>
            <a:off x="6279834" y="5028720"/>
            <a:ext cx="753480" cy="400680"/>
            <a:chOff x="6279834" y="5028720"/>
            <a:chExt cx="75348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F082883-5AC7-4088-5F1B-BC95D6011423}"/>
                    </a:ext>
                  </a:extLst>
                </p14:cNvPr>
                <p14:cNvContentPartPr/>
                <p14:nvPr/>
              </p14:nvContentPartPr>
              <p14:xfrm>
                <a:off x="6279834" y="5052840"/>
                <a:ext cx="42840" cy="369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F082883-5AC7-4088-5F1B-BC95D601142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70834" y="5044200"/>
                  <a:ext cx="604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648909F-6864-8488-E637-B464EFF658A5}"/>
                    </a:ext>
                  </a:extLst>
                </p14:cNvPr>
                <p14:cNvContentPartPr/>
                <p14:nvPr/>
              </p14:nvContentPartPr>
              <p14:xfrm>
                <a:off x="6344274" y="5076960"/>
                <a:ext cx="227880" cy="270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648909F-6864-8488-E637-B464EFF658A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35274" y="5067960"/>
                  <a:ext cx="2455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5DAC3C6-784C-BD95-20BD-D28BE3EE2FA1}"/>
                    </a:ext>
                  </a:extLst>
                </p14:cNvPr>
                <p14:cNvContentPartPr/>
                <p14:nvPr/>
              </p14:nvContentPartPr>
              <p14:xfrm>
                <a:off x="6601314" y="5055000"/>
                <a:ext cx="182520" cy="334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5DAC3C6-784C-BD95-20BD-D28BE3EE2FA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592674" y="5046000"/>
                  <a:ext cx="2001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28C35EE-B321-BD3D-BA16-A39A538C01A8}"/>
                    </a:ext>
                  </a:extLst>
                </p14:cNvPr>
                <p14:cNvContentPartPr/>
                <p14:nvPr/>
              </p14:nvContentPartPr>
              <p14:xfrm>
                <a:off x="6856914" y="5028720"/>
                <a:ext cx="176400" cy="171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28C35EE-B321-BD3D-BA16-A39A538C01A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48274" y="5020080"/>
                  <a:ext cx="194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7DA2604-0043-59E0-8E83-21834BAB7901}"/>
                    </a:ext>
                  </a:extLst>
                </p14:cNvPr>
                <p14:cNvContentPartPr/>
                <p14:nvPr/>
              </p14:nvContentPartPr>
              <p14:xfrm>
                <a:off x="7017834" y="5044920"/>
                <a:ext cx="9360" cy="384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7DA2604-0043-59E0-8E83-21834BAB790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09194" y="5035920"/>
                  <a:ext cx="27000" cy="402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F0D9406-34A7-C3BA-463C-F8A06DA584A5}"/>
              </a:ext>
            </a:extLst>
          </p:cNvPr>
          <p:cNvSpPr txBox="1"/>
          <p:nvPr/>
        </p:nvSpPr>
        <p:spPr>
          <a:xfrm>
            <a:off x="2636814" y="5597918"/>
            <a:ext cx="4160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is very difficult to figure out, since she does not know the factorization of n</a:t>
            </a:r>
          </a:p>
        </p:txBody>
      </p:sp>
    </p:spTree>
    <p:extLst>
      <p:ext uri="{BB962C8B-B14F-4D97-AF65-F5344CB8AC3E}">
        <p14:creationId xmlns:p14="http://schemas.microsoft.com/office/powerpoint/2010/main" val="77175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2FD6B-E036-E2F9-D0F3-AF91B88EC84B}"/>
              </a:ext>
            </a:extLst>
          </p:cNvPr>
          <p:cNvSpPr txBox="1"/>
          <p:nvPr/>
        </p:nvSpPr>
        <p:spPr>
          <a:xfrm>
            <a:off x="152400" y="1066800"/>
            <a:ext cx="923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now have a method for sending secure messages over a possibly unsecure channel!</a:t>
            </a:r>
          </a:p>
        </p:txBody>
      </p:sp>
      <p:pic>
        <p:nvPicPr>
          <p:cNvPr id="6146" name="Picture 2" descr="Diffie-Hellman key exchange - Simple English Wikipedia, the free  encyclopedia">
            <a:extLst>
              <a:ext uri="{FF2B5EF4-FFF2-40B4-BE49-F238E27FC236}">
                <a16:creationId xmlns:a16="http://schemas.microsoft.com/office/drawing/2014/main" id="{465E54A2-1A7F-F612-97E3-11B8B0D60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76400"/>
            <a:ext cx="3014275" cy="452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A8A1F6-F3F6-0BA3-21E8-892F6AE22C70}"/>
              </a:ext>
            </a:extLst>
          </p:cNvPr>
          <p:cNvSpPr txBox="1"/>
          <p:nvPr/>
        </p:nvSpPr>
        <p:spPr>
          <a:xfrm>
            <a:off x="685800" y="20574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 of RSA: Can only encrypted data that is smaller or equal to key length ( &lt; 2048 bits )</a:t>
            </a:r>
          </a:p>
        </p:txBody>
      </p:sp>
    </p:spTree>
    <p:extLst>
      <p:ext uri="{BB962C8B-B14F-4D97-AF65-F5344CB8AC3E}">
        <p14:creationId xmlns:p14="http://schemas.microsoft.com/office/powerpoint/2010/main" val="946007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2FD6B-E036-E2F9-D0F3-AF91B88EC84B}"/>
              </a:ext>
            </a:extLst>
          </p:cNvPr>
          <p:cNvSpPr txBox="1"/>
          <p:nvPr/>
        </p:nvSpPr>
        <p:spPr>
          <a:xfrm>
            <a:off x="152400" y="1066800"/>
            <a:ext cx="923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now have a method for sending secure messages over a possibly unsecure channel!</a:t>
            </a:r>
          </a:p>
        </p:txBody>
      </p:sp>
      <p:pic>
        <p:nvPicPr>
          <p:cNvPr id="6146" name="Picture 2" descr="Diffie-Hellman key exchange - Simple English Wikipedia, the free  encyclopedia">
            <a:extLst>
              <a:ext uri="{FF2B5EF4-FFF2-40B4-BE49-F238E27FC236}">
                <a16:creationId xmlns:a16="http://schemas.microsoft.com/office/drawing/2014/main" id="{465E54A2-1A7F-F612-97E3-11B8B0D60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76400"/>
            <a:ext cx="3014275" cy="452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A8A1F6-F3F6-0BA3-21E8-892F6AE22C70}"/>
              </a:ext>
            </a:extLst>
          </p:cNvPr>
          <p:cNvSpPr txBox="1"/>
          <p:nvPr/>
        </p:nvSpPr>
        <p:spPr>
          <a:xfrm>
            <a:off x="685800" y="20574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 of RSA: Can only encrypted data that is smaller or equal to key length ( &lt; 2048 bits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936D0-F01B-594D-EB48-A8F867C5BD8B}"/>
              </a:ext>
            </a:extLst>
          </p:cNvPr>
          <p:cNvSpPr txBox="1"/>
          <p:nvPr/>
        </p:nvSpPr>
        <p:spPr>
          <a:xfrm>
            <a:off x="1427305" y="2955667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could we encrypt instead??</a:t>
            </a:r>
          </a:p>
        </p:txBody>
      </p:sp>
    </p:spTree>
    <p:extLst>
      <p:ext uri="{BB962C8B-B14F-4D97-AF65-F5344CB8AC3E}">
        <p14:creationId xmlns:p14="http://schemas.microsoft.com/office/powerpoint/2010/main" val="3241404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2FD6B-E036-E2F9-D0F3-AF91B88EC84B}"/>
              </a:ext>
            </a:extLst>
          </p:cNvPr>
          <p:cNvSpPr txBox="1"/>
          <p:nvPr/>
        </p:nvSpPr>
        <p:spPr>
          <a:xfrm>
            <a:off x="152400" y="1066800"/>
            <a:ext cx="923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now have a method for sending secure messages over a possibly unsecure channel!</a:t>
            </a:r>
          </a:p>
        </p:txBody>
      </p:sp>
      <p:pic>
        <p:nvPicPr>
          <p:cNvPr id="6146" name="Picture 2" descr="Diffie-Hellman key exchange - Simple English Wikipedia, the free  encyclopedia">
            <a:extLst>
              <a:ext uri="{FF2B5EF4-FFF2-40B4-BE49-F238E27FC236}">
                <a16:creationId xmlns:a16="http://schemas.microsoft.com/office/drawing/2014/main" id="{465E54A2-1A7F-F612-97E3-11B8B0D60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76400"/>
            <a:ext cx="3014275" cy="452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A8A1F6-F3F6-0BA3-21E8-892F6AE22C70}"/>
              </a:ext>
            </a:extLst>
          </p:cNvPr>
          <p:cNvSpPr txBox="1"/>
          <p:nvPr/>
        </p:nvSpPr>
        <p:spPr>
          <a:xfrm>
            <a:off x="685800" y="20574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 of RSA: Can only encrypted data that is smaller or equal to key length ( &lt; 2048 bits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936D0-F01B-594D-EB48-A8F867C5BD8B}"/>
              </a:ext>
            </a:extLst>
          </p:cNvPr>
          <p:cNvSpPr txBox="1"/>
          <p:nvPr/>
        </p:nvSpPr>
        <p:spPr>
          <a:xfrm>
            <a:off x="1427305" y="2955667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could we encrypt instead??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4A02C-04CA-7F79-990D-397A73D18FAA}"/>
              </a:ext>
            </a:extLst>
          </p:cNvPr>
          <p:cNvSpPr txBox="1"/>
          <p:nvPr/>
        </p:nvSpPr>
        <p:spPr>
          <a:xfrm>
            <a:off x="381000" y="3569345"/>
            <a:ext cx="653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key for a symmetric cryptography algorithm! ( &lt; 2048 bits)</a:t>
            </a:r>
          </a:p>
        </p:txBody>
      </p:sp>
    </p:spTree>
    <p:extLst>
      <p:ext uri="{BB962C8B-B14F-4D97-AF65-F5344CB8AC3E}">
        <p14:creationId xmlns:p14="http://schemas.microsoft.com/office/powerpoint/2010/main" val="293837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Announcements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pic>
        <p:nvPicPr>
          <p:cNvPr id="1026" name="Picture 2" descr="S Long as You're Learning You're Not Failing | Bob Ross Meme on ME.ME">
            <a:extLst>
              <a:ext uri="{FF2B5EF4-FFF2-40B4-BE49-F238E27FC236}">
                <a16:creationId xmlns:a16="http://schemas.microsoft.com/office/drawing/2014/main" id="{D34C039C-7BC3-E16E-D52E-4182092C2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6"/>
          <a:stretch/>
        </p:blipFill>
        <p:spPr bwMode="auto">
          <a:xfrm>
            <a:off x="5638800" y="2435179"/>
            <a:ext cx="5812837" cy="381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CB536-4B48-A9AD-C1B1-1F2394DC80B5}"/>
              </a:ext>
            </a:extLst>
          </p:cNvPr>
          <p:cNvSpPr txBox="1"/>
          <p:nvPr/>
        </p:nvSpPr>
        <p:spPr>
          <a:xfrm>
            <a:off x="381000" y="1295400"/>
            <a:ext cx="621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day to drop the class with a “W” grade is </a:t>
            </a:r>
            <a:r>
              <a:rPr lang="en-US" b="1" dirty="0"/>
              <a:t>tomorrow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06820B-D406-4F08-1BEE-24FB0FDFE95A}"/>
              </a:ext>
            </a:extLst>
          </p:cNvPr>
          <p:cNvSpPr txBox="1"/>
          <p:nvPr/>
        </p:nvSpPr>
        <p:spPr>
          <a:xfrm>
            <a:off x="381000" y="1905000"/>
            <a:ext cx="6308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into a snafu with PA4, will move discussion to Friday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Wireshark stuff?</a:t>
            </a:r>
          </a:p>
        </p:txBody>
      </p:sp>
    </p:spTree>
    <p:extLst>
      <p:ext uri="{BB962C8B-B14F-4D97-AF65-F5344CB8AC3E}">
        <p14:creationId xmlns:p14="http://schemas.microsoft.com/office/powerpoint/2010/main" val="3021630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Review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872AB-5B63-86E2-26AE-A4102A8FA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3838492" cy="2109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0EF946-D058-D6E2-57E9-40655F4F6AAD}"/>
              </a:ext>
            </a:extLst>
          </p:cNvPr>
          <p:cNvSpPr txBox="1"/>
          <p:nvPr/>
        </p:nvSpPr>
        <p:spPr>
          <a:xfrm>
            <a:off x="4495800" y="1447800"/>
            <a:ext cx="7308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key used for encrypting and decrypting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block ciphers (AES), we can encrypt an arbitrary size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Issue: How to securely share secret keys with each other?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E75560-BD8D-8193-A88A-335D3A12B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00400"/>
            <a:ext cx="5115072" cy="204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C4673-EC98-24FA-56D4-61064EE0E8B0}"/>
              </a:ext>
            </a:extLst>
          </p:cNvPr>
          <p:cNvSpPr txBox="1"/>
          <p:nvPr/>
        </p:nvSpPr>
        <p:spPr>
          <a:xfrm>
            <a:off x="5105400" y="3521150"/>
            <a:ext cx="708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keys: Public Key (a lock), and a price key  (the key)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 key is used to encrypt. Private key used to decrypt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math, we can securely send messages over an unsecure channel without sharing any sensitive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Issue: We can not encrypt stuff bigger than our key (2048 bits)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7B533-DA29-5982-4792-F5E7A5E1AEE9}"/>
              </a:ext>
            </a:extLst>
          </p:cNvPr>
          <p:cNvSpPr txBox="1"/>
          <p:nvPr/>
        </p:nvSpPr>
        <p:spPr>
          <a:xfrm>
            <a:off x="609600" y="5638800"/>
            <a:ext cx="787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times, symmetric and asymmetric cryptography are used </a:t>
            </a:r>
            <a:r>
              <a:rPr lang="en-US" b="1" dirty="0"/>
              <a:t>together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C677C-8184-BE58-2924-E3BE0DCCDB65}"/>
              </a:ext>
            </a:extLst>
          </p:cNvPr>
          <p:cNvSpPr txBox="1"/>
          <p:nvPr/>
        </p:nvSpPr>
        <p:spPr>
          <a:xfrm>
            <a:off x="4419600" y="6034501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(use RSA to send the key for symmetric crypto!)</a:t>
            </a:r>
          </a:p>
        </p:txBody>
      </p:sp>
    </p:spTree>
    <p:extLst>
      <p:ext uri="{BB962C8B-B14F-4D97-AF65-F5344CB8AC3E}">
        <p14:creationId xmlns:p14="http://schemas.microsoft.com/office/powerpoint/2010/main" val="3283474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5167EEC-CCDB-F12D-1AB9-B180F27D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09600"/>
            <a:ext cx="6069125" cy="242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660BC2-7BE5-F39D-4741-EE6EFD0D891C}"/>
              </a:ext>
            </a:extLst>
          </p:cNvPr>
          <p:cNvSpPr txBox="1"/>
          <p:nvPr/>
        </p:nvSpPr>
        <p:spPr>
          <a:xfrm>
            <a:off x="228600" y="324433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Goals:</a:t>
            </a:r>
          </a:p>
        </p:txBody>
      </p:sp>
      <p:pic>
        <p:nvPicPr>
          <p:cNvPr id="11" name="Graphic 10" descr="Office worker female outline">
            <a:extLst>
              <a:ext uri="{FF2B5EF4-FFF2-40B4-BE49-F238E27FC236}">
                <a16:creationId xmlns:a16="http://schemas.microsoft.com/office/drawing/2014/main" id="{EDB24EB1-53CF-738A-5480-3D7584FA5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405" y="152400"/>
            <a:ext cx="1828800" cy="1828800"/>
          </a:xfrm>
          <a:prstGeom prst="rect">
            <a:avLst/>
          </a:prstGeom>
        </p:spPr>
      </p:pic>
      <p:pic>
        <p:nvPicPr>
          <p:cNvPr id="12" name="Graphic 11" descr="Office worker male with solid fill">
            <a:extLst>
              <a:ext uri="{FF2B5EF4-FFF2-40B4-BE49-F238E27FC236}">
                <a16:creationId xmlns:a16="http://schemas.microsoft.com/office/drawing/2014/main" id="{22F3D6C4-CE45-FF5D-C6C9-C0E1BAF61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4000" y="76200"/>
            <a:ext cx="1676400" cy="1676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54E317-0E42-8219-43A0-14A5F92ED598}"/>
              </a:ext>
            </a:extLst>
          </p:cNvPr>
          <p:cNvCxnSpPr/>
          <p:nvPr/>
        </p:nvCxnSpPr>
        <p:spPr>
          <a:xfrm>
            <a:off x="1676400" y="1905000"/>
            <a:ext cx="1066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DD5B03-F5DD-D00F-2C67-D4B986EEF729}"/>
              </a:ext>
            </a:extLst>
          </p:cNvPr>
          <p:cNvCxnSpPr>
            <a:cxnSpLocks/>
          </p:cNvCxnSpPr>
          <p:nvPr/>
        </p:nvCxnSpPr>
        <p:spPr>
          <a:xfrm flipV="1">
            <a:off x="8580120" y="1676400"/>
            <a:ext cx="86868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C97695-D9D4-59A3-9FAB-508338E937D0}"/>
              </a:ext>
            </a:extLst>
          </p:cNvPr>
          <p:cNvSpPr txBox="1"/>
          <p:nvPr/>
        </p:nvSpPr>
        <p:spPr>
          <a:xfrm>
            <a:off x="419100" y="3733800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need a way to make sure our message does not get tampered with before arrival (</a:t>
            </a:r>
            <a:r>
              <a:rPr lang="en-US" sz="2400" b="1" dirty="0"/>
              <a:t>message integrity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need to find a way to make sure Bob knows these messages are truly coming from Alice (and not someone lying)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b="1" dirty="0">
                <a:sym typeface="Wingdings" panose="05000000000000000000" pitchFamily="2" charset="2"/>
              </a:rPr>
              <a:t>Authentication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49667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015FDB-1AA7-45B5-9BA4-A710365F9356}"/>
              </a:ext>
            </a:extLst>
          </p:cNvPr>
          <p:cNvSpPr txBox="1"/>
          <p:nvPr/>
        </p:nvSpPr>
        <p:spPr>
          <a:xfrm>
            <a:off x="228600" y="152400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Hash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E0C19-115D-6825-FDA1-2E74129F0348}"/>
              </a:ext>
            </a:extLst>
          </p:cNvPr>
          <p:cNvSpPr txBox="1"/>
          <p:nvPr/>
        </p:nvSpPr>
        <p:spPr>
          <a:xfrm>
            <a:off x="1038328" y="2990653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E9AF12-B3D4-613E-79BF-E0F3A868DB3A}"/>
              </a:ext>
            </a:extLst>
          </p:cNvPr>
          <p:cNvSpPr/>
          <p:nvPr/>
        </p:nvSpPr>
        <p:spPr>
          <a:xfrm>
            <a:off x="9655855" y="1288518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5F7FB-E44B-F248-8F1F-51E7198541C8}"/>
              </a:ext>
            </a:extLst>
          </p:cNvPr>
          <p:cNvSpPr txBox="1"/>
          <p:nvPr/>
        </p:nvSpPr>
        <p:spPr>
          <a:xfrm>
            <a:off x="685800" y="1066800"/>
            <a:ext cx="10777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Hash Functions </a:t>
            </a:r>
            <a:r>
              <a:rPr lang="en-US" sz="2000" dirty="0"/>
              <a:t>map arbitrary size data to data of fixed size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essential building block in cryptography, with desirable practical and security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BA5DD-6455-C61B-0AEF-027D2874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55" y="2347156"/>
            <a:ext cx="9410700" cy="3648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41E33-C401-8BE0-D091-29B1EBF5E965}"/>
              </a:ext>
            </a:extLst>
          </p:cNvPr>
          <p:cNvSpPr txBox="1"/>
          <p:nvPr/>
        </p:nvSpPr>
        <p:spPr>
          <a:xfrm>
            <a:off x="2264455" y="2176370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Ex. </a:t>
            </a:r>
            <a:r>
              <a:rPr lang="en-US" b="1" dirty="0"/>
              <a:t>f(x) = x mod 100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3603E9-41FD-0F1B-F2B8-4C125D8AF33B}"/>
              </a:ext>
            </a:extLst>
          </p:cNvPr>
          <p:cNvSpPr txBox="1"/>
          <p:nvPr/>
        </p:nvSpPr>
        <p:spPr>
          <a:xfrm>
            <a:off x="6836455" y="3624678"/>
            <a:ext cx="5096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buckets?</a:t>
            </a:r>
          </a:p>
          <a:p>
            <a:r>
              <a:rPr lang="en-US" dirty="0"/>
              <a:t>What to do if two keys map to the same bucket?</a:t>
            </a:r>
          </a:p>
        </p:txBody>
      </p:sp>
    </p:spTree>
    <p:extLst>
      <p:ext uri="{BB962C8B-B14F-4D97-AF65-F5344CB8AC3E}">
        <p14:creationId xmlns:p14="http://schemas.microsoft.com/office/powerpoint/2010/main" val="3742805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015FDB-1AA7-45B5-9BA4-A710365F9356}"/>
              </a:ext>
            </a:extLst>
          </p:cNvPr>
          <p:cNvSpPr txBox="1"/>
          <p:nvPr/>
        </p:nvSpPr>
        <p:spPr>
          <a:xfrm>
            <a:off x="228600" y="152400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Hash Functions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D4766-FC44-ADA2-BD4C-0179C9119AAA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C5C29-3DC9-4FFD-D19F-FB1E4576937F}"/>
              </a:ext>
            </a:extLst>
          </p:cNvPr>
          <p:cNvSpPr txBox="1"/>
          <p:nvPr/>
        </p:nvSpPr>
        <p:spPr>
          <a:xfrm>
            <a:off x="590550" y="869655"/>
            <a:ext cx="8885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Cryptographic Hash Functions </a:t>
            </a:r>
            <a:r>
              <a:rPr lang="en-US" sz="2000" dirty="0"/>
              <a:t>map arbitrary size data to data of fixed size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But with </a:t>
            </a:r>
            <a:r>
              <a:rPr lang="en-US" sz="2000" b="1" dirty="0"/>
              <a:t>three</a:t>
            </a:r>
            <a:r>
              <a:rPr lang="en-US" sz="2000" dirty="0"/>
              <a:t> additional important properties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853731-0283-B1C6-4855-7F72A236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09800"/>
            <a:ext cx="7353300" cy="2200275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CCA9F3AD-0D8C-381E-0F57-2FFE39EE68BE}"/>
              </a:ext>
            </a:extLst>
          </p:cNvPr>
          <p:cNvSpPr/>
          <p:nvPr/>
        </p:nvSpPr>
        <p:spPr>
          <a:xfrm rot="4963868">
            <a:off x="7359095" y="2807813"/>
            <a:ext cx="381000" cy="952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4B24F3-9AE9-B7CA-0744-3B55A1B408DA}"/>
              </a:ext>
            </a:extLst>
          </p:cNvPr>
          <p:cNvSpPr txBox="1"/>
          <p:nvPr/>
        </p:nvSpPr>
        <p:spPr>
          <a:xfrm>
            <a:off x="8065501" y="2904383"/>
            <a:ext cx="406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SHA-256 = A cryptographically secure hashing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8E9C93-7876-91F0-8ADE-606119B960AE}"/>
              </a:ext>
            </a:extLst>
          </p:cNvPr>
          <p:cNvSpPr txBox="1"/>
          <p:nvPr/>
        </p:nvSpPr>
        <p:spPr>
          <a:xfrm>
            <a:off x="8958846" y="2291185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= Message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346E1E-F73E-56B1-3253-54667A776002}"/>
              </a:ext>
            </a:extLst>
          </p:cNvPr>
          <p:cNvSpPr txBox="1"/>
          <p:nvPr/>
        </p:nvSpPr>
        <p:spPr>
          <a:xfrm>
            <a:off x="7235258" y="4089768"/>
            <a:ext cx="5722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 = Hashed Message 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2EF64A-5A42-5BB0-8B79-E655EE3B3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0"/>
            <a:ext cx="4116028" cy="311467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2976CA5-5536-5AB6-C8F9-13B7C553D5CB}"/>
              </a:ext>
            </a:extLst>
          </p:cNvPr>
          <p:cNvGrpSpPr/>
          <p:nvPr/>
        </p:nvGrpSpPr>
        <p:grpSpPr>
          <a:xfrm>
            <a:off x="2956840" y="2437840"/>
            <a:ext cx="573840" cy="119160"/>
            <a:chOff x="2956840" y="2437840"/>
            <a:chExt cx="57384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BBB5990-E3EB-2039-5F5B-75CCB7E5F791}"/>
                    </a:ext>
                  </a:extLst>
                </p14:cNvPr>
                <p14:cNvContentPartPr/>
                <p14:nvPr/>
              </p14:nvContentPartPr>
              <p14:xfrm>
                <a:off x="3528520" y="2437840"/>
                <a:ext cx="21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BBB5990-E3EB-2039-5F5B-75CCB7E5F7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9880" y="2429200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A7C421C-A12D-34B9-35CC-D4F5D9BEDC71}"/>
                    </a:ext>
                  </a:extLst>
                </p14:cNvPr>
                <p14:cNvContentPartPr/>
                <p14:nvPr/>
              </p14:nvContentPartPr>
              <p14:xfrm>
                <a:off x="3391360" y="2437840"/>
                <a:ext cx="5292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A7C421C-A12D-34B9-35CC-D4F5D9BEDC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82720" y="2429200"/>
                  <a:ext cx="70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D5C1D1E-6D44-E36F-7A5D-582F1AE180F6}"/>
                    </a:ext>
                  </a:extLst>
                </p14:cNvPr>
                <p14:cNvContentPartPr/>
                <p14:nvPr/>
              </p14:nvContentPartPr>
              <p14:xfrm>
                <a:off x="2956840" y="2443240"/>
                <a:ext cx="350280" cy="113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D5C1D1E-6D44-E36F-7A5D-582F1AE180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47840" y="2434240"/>
                  <a:ext cx="36792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22C1DA-8C75-EEBD-4DC4-BE3E0659B7E9}"/>
              </a:ext>
            </a:extLst>
          </p:cNvPr>
          <p:cNvGrpSpPr/>
          <p:nvPr/>
        </p:nvGrpSpPr>
        <p:grpSpPr>
          <a:xfrm>
            <a:off x="2171680" y="2595520"/>
            <a:ext cx="683280" cy="399960"/>
            <a:chOff x="2171680" y="2595520"/>
            <a:chExt cx="68328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275CB3-523E-EBD2-B69D-FA8925E7A162}"/>
                    </a:ext>
                  </a:extLst>
                </p14:cNvPr>
                <p14:cNvContentPartPr/>
                <p14:nvPr/>
              </p14:nvContentPartPr>
              <p14:xfrm>
                <a:off x="2559040" y="2595520"/>
                <a:ext cx="295920" cy="117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275CB3-523E-EBD2-B69D-FA8925E7A16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50400" y="2586880"/>
                  <a:ext cx="313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127618-FF98-5DDB-EFCD-4080A24EC243}"/>
                    </a:ext>
                  </a:extLst>
                </p14:cNvPr>
                <p14:cNvContentPartPr/>
                <p14:nvPr/>
              </p14:nvContentPartPr>
              <p14:xfrm>
                <a:off x="2328640" y="2737720"/>
                <a:ext cx="190800" cy="129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127618-FF98-5DDB-EFCD-4080A24EC2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20000" y="2729080"/>
                  <a:ext cx="208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C72945-A1DC-6276-7258-6CAD95DA9013}"/>
                    </a:ext>
                  </a:extLst>
                </p14:cNvPr>
                <p14:cNvContentPartPr/>
                <p14:nvPr/>
              </p14:nvContentPartPr>
              <p14:xfrm>
                <a:off x="2279680" y="2890000"/>
                <a:ext cx="16560" cy="2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C72945-A1DC-6276-7258-6CAD95DA90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70680" y="2881360"/>
                  <a:ext cx="34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6B4B140-0859-2814-E0A7-C13D7BD60B99}"/>
                    </a:ext>
                  </a:extLst>
                </p14:cNvPr>
                <p14:cNvContentPartPr/>
                <p14:nvPr/>
              </p14:nvContentPartPr>
              <p14:xfrm>
                <a:off x="2264560" y="2966320"/>
                <a:ext cx="108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6B4B140-0859-2814-E0A7-C13D7BD60B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5560" y="295768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AA64555-17A5-FC89-F63C-B4B4EF7F6922}"/>
                    </a:ext>
                  </a:extLst>
                </p14:cNvPr>
                <p14:cNvContentPartPr/>
                <p14:nvPr/>
              </p14:nvContentPartPr>
              <p14:xfrm>
                <a:off x="2171680" y="2906920"/>
                <a:ext cx="204480" cy="88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AA64555-17A5-FC89-F63C-B4B4EF7F69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63040" y="2897920"/>
                  <a:ext cx="22212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6EEAFEF-4204-FD81-D6B1-13585CB9A0F6}"/>
                  </a:ext>
                </a:extLst>
              </p14:cNvPr>
              <p14:cNvContentPartPr/>
              <p14:nvPr/>
            </p14:nvContentPartPr>
            <p14:xfrm>
              <a:off x="5484040" y="4378600"/>
              <a:ext cx="2520" cy="1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6EEAFEF-4204-FD81-D6B1-13585CB9A0F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75040" y="4369600"/>
                <a:ext cx="201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1C5AD1A-4A12-0195-FD1D-CAFA90CFA305}"/>
                  </a:ext>
                </a:extLst>
              </p14:cNvPr>
              <p14:cNvContentPartPr/>
              <p14:nvPr/>
            </p14:nvContentPartPr>
            <p14:xfrm>
              <a:off x="5448400" y="4505680"/>
              <a:ext cx="7560" cy="26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1C5AD1A-4A12-0195-FD1D-CAFA90CFA30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39400" y="4496680"/>
                <a:ext cx="252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9358E05-A436-06A3-EB7C-4E9FE6B501F1}"/>
                  </a:ext>
                </a:extLst>
              </p14:cNvPr>
              <p14:cNvContentPartPr/>
              <p14:nvPr/>
            </p14:nvContentPartPr>
            <p14:xfrm>
              <a:off x="5334280" y="4597120"/>
              <a:ext cx="96120" cy="212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9358E05-A436-06A3-EB7C-4E9FE6B501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25640" y="4588480"/>
                <a:ext cx="11376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2CC7BC99-695C-CB75-ED1C-C67D65D0CAC0}"/>
              </a:ext>
            </a:extLst>
          </p:cNvPr>
          <p:cNvGrpSpPr/>
          <p:nvPr/>
        </p:nvGrpSpPr>
        <p:grpSpPr>
          <a:xfrm>
            <a:off x="4445800" y="4917160"/>
            <a:ext cx="811800" cy="257400"/>
            <a:chOff x="4445800" y="4917160"/>
            <a:chExt cx="81180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E8FC026-8EDB-EFD5-E6C3-4A386B0031B5}"/>
                    </a:ext>
                  </a:extLst>
                </p14:cNvPr>
                <p14:cNvContentPartPr/>
                <p14:nvPr/>
              </p14:nvContentPartPr>
              <p14:xfrm>
                <a:off x="5133400" y="4917160"/>
                <a:ext cx="124200" cy="90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E8FC026-8EDB-EFD5-E6C3-4A386B0031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24400" y="4908160"/>
                  <a:ext cx="141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354E09-9E9D-8711-CA9C-9152CC5DAE9B}"/>
                    </a:ext>
                  </a:extLst>
                </p14:cNvPr>
                <p14:cNvContentPartPr/>
                <p14:nvPr/>
              </p14:nvContentPartPr>
              <p14:xfrm>
                <a:off x="4831360" y="5013640"/>
                <a:ext cx="254160" cy="57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354E09-9E9D-8711-CA9C-9152CC5DAE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22360" y="5004640"/>
                  <a:ext cx="271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36AAD33-0016-A474-96C5-A44175169950}"/>
                    </a:ext>
                  </a:extLst>
                </p14:cNvPr>
                <p14:cNvContentPartPr/>
                <p14:nvPr/>
              </p14:nvContentPartPr>
              <p14:xfrm>
                <a:off x="4570000" y="5074480"/>
                <a:ext cx="1947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36AAD33-0016-A474-96C5-A4417516995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61360" y="5065840"/>
                  <a:ext cx="212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901A757-DE59-DC59-DD07-C7E9F8EA72E1}"/>
                    </a:ext>
                  </a:extLst>
                </p14:cNvPr>
                <p14:cNvContentPartPr/>
                <p14:nvPr/>
              </p14:nvContentPartPr>
              <p14:xfrm>
                <a:off x="4508800" y="5074480"/>
                <a:ext cx="327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901A757-DE59-DC59-DD07-C7E9F8EA72E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00160" y="5065840"/>
                  <a:ext cx="50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2F72FC4-9F49-9135-56CC-C61C01944117}"/>
                    </a:ext>
                  </a:extLst>
                </p14:cNvPr>
                <p14:cNvContentPartPr/>
                <p14:nvPr/>
              </p14:nvContentPartPr>
              <p14:xfrm>
                <a:off x="4445800" y="4967560"/>
                <a:ext cx="157320" cy="20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2F72FC4-9F49-9135-56CC-C61C0194411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36800" y="4958560"/>
                  <a:ext cx="174960" cy="22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226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015FDB-1AA7-45B5-9BA4-A710365F9356}"/>
              </a:ext>
            </a:extLst>
          </p:cNvPr>
          <p:cNvSpPr txBox="1"/>
          <p:nvPr/>
        </p:nvSpPr>
        <p:spPr>
          <a:xfrm>
            <a:off x="228600" y="152400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Hash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0B6C27-D452-937E-6FD1-10CAE938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885825"/>
            <a:ext cx="117538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3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4860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Symmetric Key Cryptography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C5E15-7956-F765-A63E-6F8064C5A9FB}"/>
              </a:ext>
            </a:extLst>
          </p:cNvPr>
          <p:cNvSpPr txBox="1"/>
          <p:nvPr/>
        </p:nvSpPr>
        <p:spPr>
          <a:xfrm>
            <a:off x="1317326" y="1313565"/>
            <a:ext cx="723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Symmetric Key Cryptography </a:t>
            </a:r>
            <a:r>
              <a:rPr lang="en-US" sz="2000" dirty="0"/>
              <a:t>is a type of encryption where only one key (a secret key) is used to both encrypt and decrypt electronic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E198E5-95C7-61BC-98FF-39FE6E3D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63" y="2667000"/>
            <a:ext cx="6472771" cy="35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86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1524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Applications of Hashing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372AF3-76A1-D295-6378-B837073425A9}"/>
              </a:ext>
            </a:extLst>
          </p:cNvPr>
          <p:cNvSpPr/>
          <p:nvPr/>
        </p:nvSpPr>
        <p:spPr>
          <a:xfrm>
            <a:off x="4495800" y="1600200"/>
            <a:ext cx="1752600" cy="3124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MD5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AE8DF7-3BFF-0468-FD7B-E8C64955A756}"/>
              </a:ext>
            </a:extLst>
          </p:cNvPr>
          <p:cNvCxnSpPr/>
          <p:nvPr/>
        </p:nvCxnSpPr>
        <p:spPr>
          <a:xfrm>
            <a:off x="1905000" y="1523893"/>
            <a:ext cx="2514600" cy="762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9A638A-F2EE-EA6B-E305-C75D382E6B0A}"/>
              </a:ext>
            </a:extLst>
          </p:cNvPr>
          <p:cNvCxnSpPr>
            <a:cxnSpLocks/>
          </p:cNvCxnSpPr>
          <p:nvPr/>
        </p:nvCxnSpPr>
        <p:spPr>
          <a:xfrm>
            <a:off x="1724526" y="2819400"/>
            <a:ext cx="2667000" cy="1463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906D09-65AA-F0D1-3D83-FD1F72CC4E0D}"/>
              </a:ext>
            </a:extLst>
          </p:cNvPr>
          <p:cNvCxnSpPr>
            <a:cxnSpLocks/>
          </p:cNvCxnSpPr>
          <p:nvPr/>
        </p:nvCxnSpPr>
        <p:spPr>
          <a:xfrm flipV="1">
            <a:off x="1724526" y="3515587"/>
            <a:ext cx="2654968" cy="19132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85A7F5-4CDD-6F2C-8369-1BA97E0C2FC8}"/>
              </a:ext>
            </a:extLst>
          </p:cNvPr>
          <p:cNvCxnSpPr>
            <a:cxnSpLocks/>
          </p:cNvCxnSpPr>
          <p:nvPr/>
        </p:nvCxnSpPr>
        <p:spPr>
          <a:xfrm flipV="1">
            <a:off x="1991227" y="4028490"/>
            <a:ext cx="2362200" cy="70134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A9DA9F-B6E7-06F0-BA12-18AD5E6E3E22}"/>
              </a:ext>
            </a:extLst>
          </p:cNvPr>
          <p:cNvCxnSpPr>
            <a:cxnSpLocks/>
          </p:cNvCxnSpPr>
          <p:nvPr/>
        </p:nvCxnSpPr>
        <p:spPr>
          <a:xfrm>
            <a:off x="6244389" y="3120135"/>
            <a:ext cx="1528011" cy="15280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0FA56B-B824-241C-6B14-6FC95F24463D}"/>
              </a:ext>
            </a:extLst>
          </p:cNvPr>
          <p:cNvCxnSpPr>
            <a:cxnSpLocks/>
          </p:cNvCxnSpPr>
          <p:nvPr/>
        </p:nvCxnSpPr>
        <p:spPr>
          <a:xfrm flipV="1">
            <a:off x="6244389" y="1372107"/>
            <a:ext cx="1756611" cy="17480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F65DC9-6220-8455-DE39-2F7B50522DC6}"/>
              </a:ext>
            </a:extLst>
          </p:cNvPr>
          <p:cNvCxnSpPr>
            <a:cxnSpLocks/>
          </p:cNvCxnSpPr>
          <p:nvPr/>
        </p:nvCxnSpPr>
        <p:spPr>
          <a:xfrm flipV="1">
            <a:off x="6244389" y="2285893"/>
            <a:ext cx="1985211" cy="84161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62BF44-6C63-5ED2-07B6-0E6FD1A3033B}"/>
              </a:ext>
            </a:extLst>
          </p:cNvPr>
          <p:cNvCxnSpPr>
            <a:cxnSpLocks/>
          </p:cNvCxnSpPr>
          <p:nvPr/>
        </p:nvCxnSpPr>
        <p:spPr>
          <a:xfrm>
            <a:off x="6216315" y="3127506"/>
            <a:ext cx="2137611" cy="14564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PY Icon">
            <a:extLst>
              <a:ext uri="{FF2B5EF4-FFF2-40B4-BE49-F238E27FC236}">
                <a16:creationId xmlns:a16="http://schemas.microsoft.com/office/drawing/2014/main" id="{6396A20E-B187-C6DD-F6C4-1A0A0EA6C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17" y="1018198"/>
            <a:ext cx="715788" cy="71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ainforest Capybara - Top Facts, Information &amp; Pictures">
            <a:extLst>
              <a:ext uri="{FF2B5EF4-FFF2-40B4-BE49-F238E27FC236}">
                <a16:creationId xmlns:a16="http://schemas.microsoft.com/office/drawing/2014/main" id="{423B4B4D-C568-930B-C752-7E8FC5AF1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84151"/>
            <a:ext cx="1453889" cy="85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3C4DF7-2F05-8693-9A5E-7B6C38BE314F}"/>
              </a:ext>
            </a:extLst>
          </p:cNvPr>
          <p:cNvSpPr txBox="1"/>
          <p:nvPr/>
        </p:nvSpPr>
        <p:spPr>
          <a:xfrm>
            <a:off x="91598" y="3549209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password123</a:t>
            </a:r>
          </a:p>
        </p:txBody>
      </p:sp>
      <p:pic>
        <p:nvPicPr>
          <p:cNvPr id="18" name="Picture 6" descr="PDF - Wikipedia">
            <a:extLst>
              <a:ext uri="{FF2B5EF4-FFF2-40B4-BE49-F238E27FC236}">
                <a16:creationId xmlns:a16="http://schemas.microsoft.com/office/drawing/2014/main" id="{AE6A1265-BF68-9AE7-B890-ABFF17355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35" y="4327754"/>
            <a:ext cx="706437" cy="86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14E66F-D142-0669-45A1-2968471F3651}"/>
              </a:ext>
            </a:extLst>
          </p:cNvPr>
          <p:cNvSpPr txBox="1"/>
          <p:nvPr/>
        </p:nvSpPr>
        <p:spPr>
          <a:xfrm>
            <a:off x="8113052" y="1994521"/>
            <a:ext cx="6124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73bd1ddd3ef1051bf5c4bde7a2b5a6c2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BCAAD-5ECC-46A0-B124-6E6734D4A96E}"/>
              </a:ext>
            </a:extLst>
          </p:cNvPr>
          <p:cNvSpPr txBox="1"/>
          <p:nvPr/>
        </p:nvSpPr>
        <p:spPr>
          <a:xfrm>
            <a:off x="8215993" y="4496089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e2ee5b2d1719edef3f8120cff39f0180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9B4BC-3A78-284F-241D-CDA79AE14449}"/>
              </a:ext>
            </a:extLst>
          </p:cNvPr>
          <p:cNvSpPr txBox="1"/>
          <p:nvPr/>
        </p:nvSpPr>
        <p:spPr>
          <a:xfrm>
            <a:off x="8093286" y="1199061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31973ff867a5a4c2546ec4cca1c126b4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7F83CD-3B32-B3C2-95C1-DC9F847758FC}"/>
              </a:ext>
            </a:extLst>
          </p:cNvPr>
          <p:cNvSpPr txBox="1"/>
          <p:nvPr/>
        </p:nvSpPr>
        <p:spPr>
          <a:xfrm>
            <a:off x="8353926" y="3088489"/>
            <a:ext cx="6882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c527fc24f5932e932f44c31f1f8c674e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AD912A-7911-02EB-0F94-C5A906CB56F9}"/>
              </a:ext>
            </a:extLst>
          </p:cNvPr>
          <p:cNvSpPr txBox="1"/>
          <p:nvPr/>
        </p:nvSpPr>
        <p:spPr>
          <a:xfrm>
            <a:off x="8353926" y="179355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space of MD5 (128 bits)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884471-E449-8720-DB13-80F75DCA318C}"/>
              </a:ext>
            </a:extLst>
          </p:cNvPr>
          <p:cNvSpPr txBox="1"/>
          <p:nvPr/>
        </p:nvSpPr>
        <p:spPr>
          <a:xfrm>
            <a:off x="7543800" y="5335773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FFFFFFFFFFFFFFFFFFFFFFFFFFFFFFFF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DC2ECE-9A60-AEC0-B5CE-C532C3E6306F}"/>
              </a:ext>
            </a:extLst>
          </p:cNvPr>
          <p:cNvSpPr txBox="1"/>
          <p:nvPr/>
        </p:nvSpPr>
        <p:spPr>
          <a:xfrm>
            <a:off x="1547772" y="5777057"/>
            <a:ext cx="5562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are some uses for hashing</a:t>
            </a:r>
            <a:r>
              <a:rPr lang="en-US" sz="2800" dirty="0">
                <a:highlight>
                  <a:srgbClr val="00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8109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1524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Applications of Hashing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3ED2E3-8040-B902-F20F-0B5528DEF1C9}"/>
              </a:ext>
            </a:extLst>
          </p:cNvPr>
          <p:cNvSpPr txBox="1"/>
          <p:nvPr/>
        </p:nvSpPr>
        <p:spPr>
          <a:xfrm>
            <a:off x="609600" y="10045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Websites don’t store your password in plaintext, instead they store the </a:t>
            </a:r>
            <a:r>
              <a:rPr lang="en-US" b="1" dirty="0"/>
              <a:t>hash</a:t>
            </a:r>
            <a:r>
              <a:rPr lang="en-US" dirty="0"/>
              <a:t> of your password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C9F60-CF49-9E02-ACFD-BE224053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38400"/>
            <a:ext cx="5405438" cy="32674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005D7A-754F-4803-2A74-23A7FE6D9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04"/>
          <a:stretch/>
        </p:blipFill>
        <p:spPr>
          <a:xfrm>
            <a:off x="5980001" y="2438400"/>
            <a:ext cx="6196397" cy="35602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2B4D70-CF00-E80A-BA3D-2B91F9CC48BD}"/>
              </a:ext>
            </a:extLst>
          </p:cNvPr>
          <p:cNvSpPr txBox="1"/>
          <p:nvPr/>
        </p:nvSpPr>
        <p:spPr>
          <a:xfrm>
            <a:off x="6705600" y="857968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and Commitment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Disclosing a hash does not disclose the original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for committing a secret without disclosing the secret itself</a:t>
            </a:r>
          </a:p>
        </p:txBody>
      </p:sp>
    </p:spTree>
    <p:extLst>
      <p:ext uri="{BB962C8B-B14F-4D97-AF65-F5344CB8AC3E}">
        <p14:creationId xmlns:p14="http://schemas.microsoft.com/office/powerpoint/2010/main" val="2443819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1524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Applications of Hashing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3ED2E3-8040-B902-F20F-0B5528DEF1C9}"/>
              </a:ext>
            </a:extLst>
          </p:cNvPr>
          <p:cNvSpPr txBox="1"/>
          <p:nvPr/>
        </p:nvSpPr>
        <p:spPr>
          <a:xfrm>
            <a:off x="609600" y="10045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Websites don’t store your password in plaintext, instead they store the </a:t>
            </a:r>
            <a:r>
              <a:rPr lang="en-US" b="1" dirty="0"/>
              <a:t>hash</a:t>
            </a:r>
            <a:r>
              <a:rPr lang="en-US" dirty="0"/>
              <a:t> of your password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C9F60-CF49-9E02-ACFD-BE224053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38400"/>
            <a:ext cx="5405438" cy="32674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005D7A-754F-4803-2A74-23A7FE6D9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04"/>
          <a:stretch/>
        </p:blipFill>
        <p:spPr>
          <a:xfrm>
            <a:off x="5980001" y="2438400"/>
            <a:ext cx="6196397" cy="35602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2B4D70-CF00-E80A-BA3D-2B91F9CC48BD}"/>
              </a:ext>
            </a:extLst>
          </p:cNvPr>
          <p:cNvSpPr txBox="1"/>
          <p:nvPr/>
        </p:nvSpPr>
        <p:spPr>
          <a:xfrm>
            <a:off x="6705600" y="857968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and Commitment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Disclosing a hash does not disclose the original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for committing a secret without disclosing the secret itself</a:t>
            </a:r>
          </a:p>
        </p:txBody>
      </p:sp>
    </p:spTree>
    <p:extLst>
      <p:ext uri="{BB962C8B-B14F-4D97-AF65-F5344CB8AC3E}">
        <p14:creationId xmlns:p14="http://schemas.microsoft.com/office/powerpoint/2010/main" val="11507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1524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Message Integrity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63F33-7BEE-3BB5-48FE-B96180E078B0}"/>
              </a:ext>
            </a:extLst>
          </p:cNvPr>
          <p:cNvSpPr txBox="1"/>
          <p:nvPr/>
        </p:nvSpPr>
        <p:spPr>
          <a:xfrm>
            <a:off x="0" y="2918670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89defae676abd3e3a42b41df17c40096</a:t>
            </a:r>
          </a:p>
        </p:txBody>
      </p:sp>
      <p:pic>
        <p:nvPicPr>
          <p:cNvPr id="5" name="Graphic 4" descr="Office worker female outline">
            <a:extLst>
              <a:ext uri="{FF2B5EF4-FFF2-40B4-BE49-F238E27FC236}">
                <a16:creationId xmlns:a16="http://schemas.microsoft.com/office/drawing/2014/main" id="{3B126D6E-BE54-9EBC-69A6-71FD8CC0E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609600"/>
            <a:ext cx="1828800" cy="1828800"/>
          </a:xfrm>
          <a:prstGeom prst="rect">
            <a:avLst/>
          </a:prstGeom>
        </p:spPr>
      </p:pic>
      <p:pic>
        <p:nvPicPr>
          <p:cNvPr id="8" name="Graphic 7" descr="Office worker male with solid fill">
            <a:extLst>
              <a:ext uri="{FF2B5EF4-FFF2-40B4-BE49-F238E27FC236}">
                <a16:creationId xmlns:a16="http://schemas.microsoft.com/office/drawing/2014/main" id="{DC63E61C-39C5-E28F-46D7-B063AB91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0200" y="731939"/>
            <a:ext cx="1676400" cy="167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9E857-8FB3-8947-FC8F-C49533735E67}"/>
              </a:ext>
            </a:extLst>
          </p:cNvPr>
          <p:cNvSpPr txBox="1"/>
          <p:nvPr/>
        </p:nvSpPr>
        <p:spPr>
          <a:xfrm>
            <a:off x="734946" y="2551435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love you bob”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B84373-CB62-3F19-2ACC-07F1F7D57A2F}"/>
              </a:ext>
            </a:extLst>
          </p:cNvPr>
          <p:cNvCxnSpPr/>
          <p:nvPr/>
        </p:nvCxnSpPr>
        <p:spPr>
          <a:xfrm>
            <a:off x="4114800" y="1735822"/>
            <a:ext cx="3429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8C9D39-F1CA-AE8D-C22B-4A46F937934A}"/>
              </a:ext>
            </a:extLst>
          </p:cNvPr>
          <p:cNvSpPr txBox="1"/>
          <p:nvPr/>
        </p:nvSpPr>
        <p:spPr>
          <a:xfrm>
            <a:off x="9232084" y="2551435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love you bob”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839E0-E0D6-6AA8-F2F5-BBAB68470C9A}"/>
              </a:ext>
            </a:extLst>
          </p:cNvPr>
          <p:cNvSpPr txBox="1"/>
          <p:nvPr/>
        </p:nvSpPr>
        <p:spPr>
          <a:xfrm>
            <a:off x="7620000" y="2223673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Received: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C1B958-087A-312C-B4EC-1CF48F6AEE69}"/>
              </a:ext>
            </a:extLst>
          </p:cNvPr>
          <p:cNvCxnSpPr/>
          <p:nvPr/>
        </p:nvCxnSpPr>
        <p:spPr>
          <a:xfrm>
            <a:off x="10058400" y="3103336"/>
            <a:ext cx="0" cy="40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CCDC217-73B6-228A-4E5B-0283DF40FB5E}"/>
              </a:ext>
            </a:extLst>
          </p:cNvPr>
          <p:cNvSpPr/>
          <p:nvPr/>
        </p:nvSpPr>
        <p:spPr>
          <a:xfrm>
            <a:off x="9372601" y="3581400"/>
            <a:ext cx="1371598" cy="512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627F84-7052-5680-5FC4-C86DCA346F99}"/>
              </a:ext>
            </a:extLst>
          </p:cNvPr>
          <p:cNvCxnSpPr/>
          <p:nvPr/>
        </p:nvCxnSpPr>
        <p:spPr>
          <a:xfrm>
            <a:off x="10058400" y="4191000"/>
            <a:ext cx="0" cy="40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21CFD8-FACB-E1FC-30FC-A0A0D6CD9A15}"/>
              </a:ext>
            </a:extLst>
          </p:cNvPr>
          <p:cNvSpPr txBox="1"/>
          <p:nvPr/>
        </p:nvSpPr>
        <p:spPr>
          <a:xfrm>
            <a:off x="7836694" y="4592864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89defae676abd3e3a42b41df17c40096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8920B7-46B2-8339-2146-721685677F07}"/>
              </a:ext>
            </a:extLst>
          </p:cNvPr>
          <p:cNvSpPr txBox="1"/>
          <p:nvPr/>
        </p:nvSpPr>
        <p:spPr>
          <a:xfrm>
            <a:off x="457200" y="3837773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Sarah computes the hash of message prior to sending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Bob receives the message, and computes the hash of the received message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00E16-D704-6DE0-7F5F-5F77DFD3538D}"/>
              </a:ext>
            </a:extLst>
          </p:cNvPr>
          <p:cNvSpPr txBox="1"/>
          <p:nvPr/>
        </p:nvSpPr>
        <p:spPr>
          <a:xfrm>
            <a:off x="76200" y="5859983"/>
            <a:ext cx="1219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the message was not tampered with, or modified, then the hashes should be the same</a:t>
            </a:r>
          </a:p>
        </p:txBody>
      </p:sp>
    </p:spTree>
    <p:extLst>
      <p:ext uri="{BB962C8B-B14F-4D97-AF65-F5344CB8AC3E}">
        <p14:creationId xmlns:p14="http://schemas.microsoft.com/office/powerpoint/2010/main" val="1782103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Message Integrity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63F33-7BEE-3BB5-48FE-B96180E078B0}"/>
              </a:ext>
            </a:extLst>
          </p:cNvPr>
          <p:cNvSpPr txBox="1"/>
          <p:nvPr/>
        </p:nvSpPr>
        <p:spPr>
          <a:xfrm>
            <a:off x="0" y="2918670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89defae676abd3e3a42b41df17c40096</a:t>
            </a:r>
          </a:p>
        </p:txBody>
      </p:sp>
      <p:pic>
        <p:nvPicPr>
          <p:cNvPr id="5" name="Graphic 4" descr="Office worker female outline">
            <a:extLst>
              <a:ext uri="{FF2B5EF4-FFF2-40B4-BE49-F238E27FC236}">
                <a16:creationId xmlns:a16="http://schemas.microsoft.com/office/drawing/2014/main" id="{3B126D6E-BE54-9EBC-69A6-71FD8CC0E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609600"/>
            <a:ext cx="1828800" cy="1828800"/>
          </a:xfrm>
          <a:prstGeom prst="rect">
            <a:avLst/>
          </a:prstGeom>
        </p:spPr>
      </p:pic>
      <p:pic>
        <p:nvPicPr>
          <p:cNvPr id="8" name="Graphic 7" descr="Office worker male with solid fill">
            <a:extLst>
              <a:ext uri="{FF2B5EF4-FFF2-40B4-BE49-F238E27FC236}">
                <a16:creationId xmlns:a16="http://schemas.microsoft.com/office/drawing/2014/main" id="{DC63E61C-39C5-E28F-46D7-B063AB91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0200" y="731939"/>
            <a:ext cx="1676400" cy="167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9E857-8FB3-8947-FC8F-C49533735E67}"/>
              </a:ext>
            </a:extLst>
          </p:cNvPr>
          <p:cNvSpPr txBox="1"/>
          <p:nvPr/>
        </p:nvSpPr>
        <p:spPr>
          <a:xfrm>
            <a:off x="734946" y="2551435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love you bob”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B84373-CB62-3F19-2ACC-07F1F7D57A2F}"/>
              </a:ext>
            </a:extLst>
          </p:cNvPr>
          <p:cNvCxnSpPr/>
          <p:nvPr/>
        </p:nvCxnSpPr>
        <p:spPr>
          <a:xfrm>
            <a:off x="4114800" y="1735822"/>
            <a:ext cx="3429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8C9D39-F1CA-AE8D-C22B-4A46F937934A}"/>
              </a:ext>
            </a:extLst>
          </p:cNvPr>
          <p:cNvSpPr txBox="1"/>
          <p:nvPr/>
        </p:nvSpPr>
        <p:spPr>
          <a:xfrm>
            <a:off x="9232084" y="255143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hate you bob”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839E0-E0D6-6AA8-F2F5-BBAB68470C9A}"/>
              </a:ext>
            </a:extLst>
          </p:cNvPr>
          <p:cNvSpPr txBox="1"/>
          <p:nvPr/>
        </p:nvSpPr>
        <p:spPr>
          <a:xfrm>
            <a:off x="7620000" y="2223673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Received: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C1B958-087A-312C-B4EC-1CF48F6AEE69}"/>
              </a:ext>
            </a:extLst>
          </p:cNvPr>
          <p:cNvCxnSpPr/>
          <p:nvPr/>
        </p:nvCxnSpPr>
        <p:spPr>
          <a:xfrm>
            <a:off x="10058400" y="3103336"/>
            <a:ext cx="0" cy="40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CCDC217-73B6-228A-4E5B-0283DF40FB5E}"/>
              </a:ext>
            </a:extLst>
          </p:cNvPr>
          <p:cNvSpPr/>
          <p:nvPr/>
        </p:nvSpPr>
        <p:spPr>
          <a:xfrm>
            <a:off x="9372601" y="3581400"/>
            <a:ext cx="1371598" cy="512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627F84-7052-5680-5FC4-C86DCA346F99}"/>
              </a:ext>
            </a:extLst>
          </p:cNvPr>
          <p:cNvCxnSpPr/>
          <p:nvPr/>
        </p:nvCxnSpPr>
        <p:spPr>
          <a:xfrm>
            <a:off x="10058400" y="4191000"/>
            <a:ext cx="0" cy="40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21CFD8-FACB-E1FC-30FC-A0A0D6CD9A15}"/>
              </a:ext>
            </a:extLst>
          </p:cNvPr>
          <p:cNvSpPr txBox="1"/>
          <p:nvPr/>
        </p:nvSpPr>
        <p:spPr>
          <a:xfrm>
            <a:off x="7836694" y="4592864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b0608c4e1775ad8f92e7b5c191774c5d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8920B7-46B2-8339-2146-721685677F07}"/>
              </a:ext>
            </a:extLst>
          </p:cNvPr>
          <p:cNvSpPr txBox="1"/>
          <p:nvPr/>
        </p:nvSpPr>
        <p:spPr>
          <a:xfrm>
            <a:off x="457200" y="3837773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Sarah computes the hash of message prior to sending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Bob receives the message, and computes the hash of the received message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00E16-D704-6DE0-7F5F-5F77DFD3538D}"/>
              </a:ext>
            </a:extLst>
          </p:cNvPr>
          <p:cNvSpPr txBox="1"/>
          <p:nvPr/>
        </p:nvSpPr>
        <p:spPr>
          <a:xfrm>
            <a:off x="76200" y="5859983"/>
            <a:ext cx="1219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the message was not tampered with, or modified, then the hashes should be the same</a:t>
            </a:r>
          </a:p>
        </p:txBody>
      </p:sp>
      <p:pic>
        <p:nvPicPr>
          <p:cNvPr id="2" name="Graphic 1" descr="Devil face outline with solid fill">
            <a:extLst>
              <a:ext uri="{FF2B5EF4-FFF2-40B4-BE49-F238E27FC236}">
                <a16:creationId xmlns:a16="http://schemas.microsoft.com/office/drawing/2014/main" id="{A73B43EE-FE37-89AB-2795-47E248ECF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9687" y="583354"/>
            <a:ext cx="762000" cy="76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9F9D6C-FAFF-7C10-DFDA-62712359E396}"/>
              </a:ext>
            </a:extLst>
          </p:cNvPr>
          <p:cNvSpPr txBox="1"/>
          <p:nvPr/>
        </p:nvSpPr>
        <p:spPr>
          <a:xfrm>
            <a:off x="5219565" y="9639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hate you bob”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BFC82-3F29-BFD1-9B29-F9A9B071B8E0}"/>
              </a:ext>
            </a:extLst>
          </p:cNvPr>
          <p:cNvSpPr txBox="1"/>
          <p:nvPr/>
        </p:nvSpPr>
        <p:spPr>
          <a:xfrm>
            <a:off x="5278393" y="54237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 tampers with message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FFDE31-06E7-AB47-9D71-882A7FB9A055}"/>
              </a:ext>
            </a:extLst>
          </p:cNvPr>
          <p:cNvSpPr txBox="1"/>
          <p:nvPr/>
        </p:nvSpPr>
        <p:spPr>
          <a:xfrm>
            <a:off x="7285954" y="5035870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hashes = something fishy is going on</a:t>
            </a:r>
          </a:p>
        </p:txBody>
      </p:sp>
    </p:spTree>
    <p:extLst>
      <p:ext uri="{BB962C8B-B14F-4D97-AF65-F5344CB8AC3E}">
        <p14:creationId xmlns:p14="http://schemas.microsoft.com/office/powerpoint/2010/main" val="266748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Message Integrity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63F33-7BEE-3BB5-48FE-B96180E078B0}"/>
              </a:ext>
            </a:extLst>
          </p:cNvPr>
          <p:cNvSpPr txBox="1"/>
          <p:nvPr/>
        </p:nvSpPr>
        <p:spPr>
          <a:xfrm>
            <a:off x="0" y="2918670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89defae676abd3e3a42b41df17c40096</a:t>
            </a:r>
          </a:p>
        </p:txBody>
      </p:sp>
      <p:pic>
        <p:nvPicPr>
          <p:cNvPr id="5" name="Graphic 4" descr="Office worker female outline">
            <a:extLst>
              <a:ext uri="{FF2B5EF4-FFF2-40B4-BE49-F238E27FC236}">
                <a16:creationId xmlns:a16="http://schemas.microsoft.com/office/drawing/2014/main" id="{3B126D6E-BE54-9EBC-69A6-71FD8CC0E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609600"/>
            <a:ext cx="1828800" cy="1828800"/>
          </a:xfrm>
          <a:prstGeom prst="rect">
            <a:avLst/>
          </a:prstGeom>
        </p:spPr>
      </p:pic>
      <p:pic>
        <p:nvPicPr>
          <p:cNvPr id="8" name="Graphic 7" descr="Office worker male with solid fill">
            <a:extLst>
              <a:ext uri="{FF2B5EF4-FFF2-40B4-BE49-F238E27FC236}">
                <a16:creationId xmlns:a16="http://schemas.microsoft.com/office/drawing/2014/main" id="{DC63E61C-39C5-E28F-46D7-B063AB91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0200" y="731939"/>
            <a:ext cx="1676400" cy="167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9E857-8FB3-8947-FC8F-C49533735E67}"/>
              </a:ext>
            </a:extLst>
          </p:cNvPr>
          <p:cNvSpPr txBox="1"/>
          <p:nvPr/>
        </p:nvSpPr>
        <p:spPr>
          <a:xfrm>
            <a:off x="734946" y="2551435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love you bob”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B84373-CB62-3F19-2ACC-07F1F7D57A2F}"/>
              </a:ext>
            </a:extLst>
          </p:cNvPr>
          <p:cNvCxnSpPr/>
          <p:nvPr/>
        </p:nvCxnSpPr>
        <p:spPr>
          <a:xfrm>
            <a:off x="4114800" y="1735822"/>
            <a:ext cx="3429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8C9D39-F1CA-AE8D-C22B-4A46F937934A}"/>
              </a:ext>
            </a:extLst>
          </p:cNvPr>
          <p:cNvSpPr txBox="1"/>
          <p:nvPr/>
        </p:nvSpPr>
        <p:spPr>
          <a:xfrm>
            <a:off x="9232084" y="255143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hate you bob”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839E0-E0D6-6AA8-F2F5-BBAB68470C9A}"/>
              </a:ext>
            </a:extLst>
          </p:cNvPr>
          <p:cNvSpPr txBox="1"/>
          <p:nvPr/>
        </p:nvSpPr>
        <p:spPr>
          <a:xfrm>
            <a:off x="7620000" y="2223673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Received: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C1B958-087A-312C-B4EC-1CF48F6AEE69}"/>
              </a:ext>
            </a:extLst>
          </p:cNvPr>
          <p:cNvCxnSpPr/>
          <p:nvPr/>
        </p:nvCxnSpPr>
        <p:spPr>
          <a:xfrm>
            <a:off x="10058400" y="3103336"/>
            <a:ext cx="0" cy="40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CCDC217-73B6-228A-4E5B-0283DF40FB5E}"/>
              </a:ext>
            </a:extLst>
          </p:cNvPr>
          <p:cNvSpPr/>
          <p:nvPr/>
        </p:nvSpPr>
        <p:spPr>
          <a:xfrm>
            <a:off x="9372601" y="3581400"/>
            <a:ext cx="1371598" cy="512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627F84-7052-5680-5FC4-C86DCA346F99}"/>
              </a:ext>
            </a:extLst>
          </p:cNvPr>
          <p:cNvCxnSpPr/>
          <p:nvPr/>
        </p:nvCxnSpPr>
        <p:spPr>
          <a:xfrm>
            <a:off x="10058400" y="4191000"/>
            <a:ext cx="0" cy="40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21CFD8-FACB-E1FC-30FC-A0A0D6CD9A15}"/>
              </a:ext>
            </a:extLst>
          </p:cNvPr>
          <p:cNvSpPr txBox="1"/>
          <p:nvPr/>
        </p:nvSpPr>
        <p:spPr>
          <a:xfrm>
            <a:off x="7836694" y="4592864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b0608c4e1775ad8f92e7b5c191774c5d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8920B7-46B2-8339-2146-721685677F07}"/>
              </a:ext>
            </a:extLst>
          </p:cNvPr>
          <p:cNvSpPr txBox="1"/>
          <p:nvPr/>
        </p:nvSpPr>
        <p:spPr>
          <a:xfrm>
            <a:off x="457200" y="3837773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Sarah computes the hash of message prior to sending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Bob receives the message, and computes the hash of the received message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00E16-D704-6DE0-7F5F-5F77DFD3538D}"/>
              </a:ext>
            </a:extLst>
          </p:cNvPr>
          <p:cNvSpPr txBox="1"/>
          <p:nvPr/>
        </p:nvSpPr>
        <p:spPr>
          <a:xfrm>
            <a:off x="76200" y="5859983"/>
            <a:ext cx="1219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the message was not tampered with, or modified, then the hashes should be the same</a:t>
            </a:r>
          </a:p>
        </p:txBody>
      </p:sp>
      <p:pic>
        <p:nvPicPr>
          <p:cNvPr id="2" name="Graphic 1" descr="Devil face outline with solid fill">
            <a:extLst>
              <a:ext uri="{FF2B5EF4-FFF2-40B4-BE49-F238E27FC236}">
                <a16:creationId xmlns:a16="http://schemas.microsoft.com/office/drawing/2014/main" id="{A73B43EE-FE37-89AB-2795-47E248ECF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9687" y="583354"/>
            <a:ext cx="762000" cy="76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9F9D6C-FAFF-7C10-DFDA-62712359E396}"/>
              </a:ext>
            </a:extLst>
          </p:cNvPr>
          <p:cNvSpPr txBox="1"/>
          <p:nvPr/>
        </p:nvSpPr>
        <p:spPr>
          <a:xfrm>
            <a:off x="5219565" y="9639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hate you bob”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BFC82-3F29-BFD1-9B29-F9A9B071B8E0}"/>
              </a:ext>
            </a:extLst>
          </p:cNvPr>
          <p:cNvSpPr txBox="1"/>
          <p:nvPr/>
        </p:nvSpPr>
        <p:spPr>
          <a:xfrm>
            <a:off x="5278393" y="54237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 tampers with message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FFDE31-06E7-AB47-9D71-882A7FB9A055}"/>
              </a:ext>
            </a:extLst>
          </p:cNvPr>
          <p:cNvSpPr txBox="1"/>
          <p:nvPr/>
        </p:nvSpPr>
        <p:spPr>
          <a:xfrm>
            <a:off x="7285954" y="5035870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hashes = something fishy is going on</a:t>
            </a:r>
          </a:p>
        </p:txBody>
      </p:sp>
    </p:spTree>
    <p:extLst>
      <p:ext uri="{BB962C8B-B14F-4D97-AF65-F5344CB8AC3E}">
        <p14:creationId xmlns:p14="http://schemas.microsoft.com/office/powerpoint/2010/main" val="897508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Message Integrity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D91758-736B-F625-5804-7AA52C215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0"/>
            <a:ext cx="6651524" cy="3124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ED5EA3-7FB5-265D-CDBD-F9FD2710B923}"/>
              </a:ext>
            </a:extLst>
          </p:cNvPr>
          <p:cNvSpPr txBox="1"/>
          <p:nvPr/>
        </p:nvSpPr>
        <p:spPr>
          <a:xfrm>
            <a:off x="685800" y="4572000"/>
            <a:ext cx="9139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Hashes provide an irreversible, unique* identifier for a message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558B24-61CE-E744-D996-2125DC5B3449}"/>
              </a:ext>
            </a:extLst>
          </p:cNvPr>
          <p:cNvSpPr txBox="1"/>
          <p:nvPr/>
        </p:nvSpPr>
        <p:spPr>
          <a:xfrm>
            <a:off x="5486400" y="645279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*technically not totally true</a:t>
            </a:r>
          </a:p>
        </p:txBody>
      </p:sp>
    </p:spTree>
    <p:extLst>
      <p:ext uri="{BB962C8B-B14F-4D97-AF65-F5344CB8AC3E}">
        <p14:creationId xmlns:p14="http://schemas.microsoft.com/office/powerpoint/2010/main" val="1804706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Message Authentication Code (MAC)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1C3CE-14DE-683E-FAFF-0AE6F3B54AB5}"/>
              </a:ext>
            </a:extLst>
          </p:cNvPr>
          <p:cNvSpPr txBox="1"/>
          <p:nvPr/>
        </p:nvSpPr>
        <p:spPr>
          <a:xfrm>
            <a:off x="533400" y="1143000"/>
            <a:ext cx="44196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Append a message with a shared secret (m + 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Compute hash of (</a:t>
            </a:r>
            <a:r>
              <a:rPr lang="en-US" sz="2000" dirty="0" err="1"/>
              <a:t>m+s</a:t>
            </a:r>
            <a:r>
              <a:rPr lang="en-US" sz="2000" dirty="0"/>
              <a:t>)  </a:t>
            </a:r>
            <a:r>
              <a:rPr lang="en-US" sz="2000" dirty="0">
                <a:sym typeface="Wingdings" panose="05000000000000000000" pitchFamily="2" charset="2"/>
              </a:rPr>
              <a:t> H(</a:t>
            </a:r>
            <a:r>
              <a:rPr lang="en-US" sz="2000" dirty="0" err="1">
                <a:sym typeface="Wingdings" panose="05000000000000000000" pitchFamily="2" charset="2"/>
              </a:rPr>
              <a:t>m+s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Send H(</a:t>
            </a:r>
            <a:r>
              <a:rPr lang="en-US" sz="2000" dirty="0" err="1">
                <a:sym typeface="Wingdings" panose="05000000000000000000" pitchFamily="2" charset="2"/>
              </a:rPr>
              <a:t>m+s</a:t>
            </a:r>
            <a:r>
              <a:rPr lang="en-US" sz="2000" dirty="0">
                <a:sym typeface="Wingdings" panose="05000000000000000000" pitchFamily="2" charset="2"/>
              </a:rPr>
              <a:t>) with message 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ym typeface="Wingdings" panose="05000000000000000000" pitchFamily="2" charset="2"/>
              </a:rPr>
              <a:t>Sender sends: ( H(</a:t>
            </a:r>
            <a:r>
              <a:rPr lang="en-US" sz="2000" b="1" dirty="0" err="1">
                <a:sym typeface="Wingdings" panose="05000000000000000000" pitchFamily="2" charset="2"/>
              </a:rPr>
              <a:t>m+s</a:t>
            </a:r>
            <a:r>
              <a:rPr lang="en-US" sz="2000" b="1" dirty="0">
                <a:sym typeface="Wingdings" panose="05000000000000000000" pitchFamily="2" charset="2"/>
              </a:rPr>
              <a:t>), m)</a:t>
            </a:r>
          </a:p>
          <a:p>
            <a:endParaRPr lang="en-US" sz="2000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Receiver gets </a:t>
            </a:r>
            <a:r>
              <a:rPr lang="en-US" sz="2000" b="1" dirty="0">
                <a:sym typeface="Wingdings" panose="05000000000000000000" pitchFamily="2" charset="2"/>
              </a:rPr>
              <a:t>( H(</a:t>
            </a:r>
            <a:r>
              <a:rPr lang="en-US" sz="2000" b="1" dirty="0" err="1">
                <a:sym typeface="Wingdings" panose="05000000000000000000" pitchFamily="2" charset="2"/>
              </a:rPr>
              <a:t>m+s</a:t>
            </a:r>
            <a:r>
              <a:rPr lang="en-US" sz="2000" b="1" dirty="0">
                <a:sym typeface="Wingdings" panose="05000000000000000000" pitchFamily="2" charset="2"/>
              </a:rPr>
              <a:t>), 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Append m with shared secret s (m + 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Compute H(</a:t>
            </a:r>
            <a:r>
              <a:rPr lang="en-US" sz="2000" dirty="0" err="1">
                <a:sym typeface="Wingdings" panose="05000000000000000000" pitchFamily="2" charset="2"/>
              </a:rPr>
              <a:t>m+s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The value receiver computed should match the H(</a:t>
            </a:r>
            <a:r>
              <a:rPr lang="en-US" sz="2000" dirty="0" err="1">
                <a:sym typeface="Wingdings" panose="05000000000000000000" pitchFamily="2" charset="2"/>
              </a:rPr>
              <a:t>m+s</a:t>
            </a:r>
            <a:r>
              <a:rPr lang="en-US" sz="2000" dirty="0">
                <a:sym typeface="Wingdings" panose="05000000000000000000" pitchFamily="2" charset="2"/>
              </a:rPr>
              <a:t>) he received</a:t>
            </a:r>
          </a:p>
          <a:p>
            <a:endParaRPr lang="en-US" sz="2000" dirty="0">
              <a:sym typeface="Wingdings" panose="05000000000000000000" pitchFamily="2" charset="2"/>
            </a:endParaRP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BC9E5-7FAA-2C62-E441-91808EC9B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37" y="1928812"/>
            <a:ext cx="6562676" cy="3000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D58B77-6EEA-4F85-ED78-DF45973DB05D}"/>
              </a:ext>
            </a:extLst>
          </p:cNvPr>
          <p:cNvSpPr txBox="1"/>
          <p:nvPr/>
        </p:nvSpPr>
        <p:spPr>
          <a:xfrm>
            <a:off x="6400800" y="571500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encryption required!</a:t>
            </a:r>
          </a:p>
        </p:txBody>
      </p:sp>
    </p:spTree>
    <p:extLst>
      <p:ext uri="{BB962C8B-B14F-4D97-AF65-F5344CB8AC3E}">
        <p14:creationId xmlns:p14="http://schemas.microsoft.com/office/powerpoint/2010/main" val="12219438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Digital Signatures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AD75F-0ADF-0CFF-76F8-78AAB7CF8420}"/>
              </a:ext>
            </a:extLst>
          </p:cNvPr>
          <p:cNvSpPr txBox="1"/>
          <p:nvPr/>
        </p:nvSpPr>
        <p:spPr>
          <a:xfrm>
            <a:off x="609600" y="838200"/>
            <a:ext cx="1005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unique identifier for bob? What is something that only bob knows and nobody else?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His </a:t>
            </a:r>
            <a:r>
              <a:rPr lang="en-US" b="1" dirty="0"/>
              <a:t>private key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B6926-4E7C-6C02-79A9-A3886C9C0BFB}"/>
              </a:ext>
            </a:extLst>
          </p:cNvPr>
          <p:cNvSpPr txBox="1"/>
          <p:nvPr/>
        </p:nvSpPr>
        <p:spPr>
          <a:xfrm>
            <a:off x="609600" y="1810061"/>
            <a:ext cx="974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 encrypts his hashed message using his </a:t>
            </a:r>
            <a:r>
              <a:rPr lang="en-US" b="1" dirty="0"/>
              <a:t>private key</a:t>
            </a:r>
            <a:r>
              <a:rPr lang="en-US" dirty="0"/>
              <a:t>, and sends the signed hash, along with message to Alice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97DA3-3391-F3BC-C162-0651958F1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5651091" cy="3624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0E1F4E-2DD0-15F0-8131-2B8790F8FA44}"/>
              </a:ext>
            </a:extLst>
          </p:cNvPr>
          <p:cNvSpPr txBox="1"/>
          <p:nvPr/>
        </p:nvSpPr>
        <p:spPr>
          <a:xfrm>
            <a:off x="6400800" y="3105834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Alice receives this message, she must find a way to decrypt the signed hash</a:t>
            </a:r>
          </a:p>
          <a:p>
            <a:endParaRPr lang="en-US" dirty="0"/>
          </a:p>
          <a:p>
            <a:r>
              <a:rPr lang="en-US" dirty="0"/>
              <a:t>She will use Bob’s </a:t>
            </a:r>
            <a:r>
              <a:rPr lang="en-US" b="1" dirty="0"/>
              <a:t>public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52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Digital Signatures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AD75F-0ADF-0CFF-76F8-78AAB7CF8420}"/>
              </a:ext>
            </a:extLst>
          </p:cNvPr>
          <p:cNvSpPr txBox="1"/>
          <p:nvPr/>
        </p:nvSpPr>
        <p:spPr>
          <a:xfrm>
            <a:off x="609600" y="838200"/>
            <a:ext cx="1005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unique identifier for bob? What is something that only bob knows and nobody else?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His </a:t>
            </a:r>
            <a:r>
              <a:rPr lang="en-US" b="1" dirty="0"/>
              <a:t>private key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B6926-4E7C-6C02-79A9-A3886C9C0BFB}"/>
              </a:ext>
            </a:extLst>
          </p:cNvPr>
          <p:cNvSpPr txBox="1"/>
          <p:nvPr/>
        </p:nvSpPr>
        <p:spPr>
          <a:xfrm>
            <a:off x="609600" y="1810061"/>
            <a:ext cx="974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 encrypts his hashed message using his </a:t>
            </a:r>
            <a:r>
              <a:rPr lang="en-US" b="1" dirty="0"/>
              <a:t>private key</a:t>
            </a:r>
            <a:r>
              <a:rPr lang="en-US" dirty="0"/>
              <a:t>, and sends the signed hash, along with message to Alice. Alice decrypts using his </a:t>
            </a:r>
            <a:r>
              <a:rPr lang="en-US" b="1" dirty="0"/>
              <a:t>public key</a:t>
            </a:r>
            <a:r>
              <a:rPr lang="en-US" dirty="0"/>
              <a:t> and verifies that the hashes match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97DA3-3391-F3BC-C162-0651958F1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5651091" cy="3624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4FEDE-1DDB-598C-FE00-DED31348C1A1}"/>
              </a:ext>
            </a:extLst>
          </p:cNvPr>
          <p:cNvSpPr txBox="1"/>
          <p:nvPr/>
        </p:nvSpPr>
        <p:spPr>
          <a:xfrm>
            <a:off x="1371600" y="2597256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Sending a digital Signature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0EBD39-1F39-F337-7503-59F188C8C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311" y="2656044"/>
            <a:ext cx="4834089" cy="36563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A122875-7AEC-94B1-0BDF-0D88E305DBB9}"/>
                  </a:ext>
                </a:extLst>
              </p14:cNvPr>
              <p14:cNvContentPartPr/>
              <p14:nvPr/>
            </p14:nvContentPartPr>
            <p14:xfrm>
              <a:off x="1022803" y="3173674"/>
              <a:ext cx="6060240" cy="3270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A122875-7AEC-94B1-0BDF-0D88E305DB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3803" y="3165034"/>
                <a:ext cx="6077880" cy="32882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56C696B-63F7-7CC3-2791-912D1C9508AE}"/>
              </a:ext>
            </a:extLst>
          </p:cNvPr>
          <p:cNvSpPr txBox="1"/>
          <p:nvPr/>
        </p:nvSpPr>
        <p:spPr>
          <a:xfrm>
            <a:off x="9311012" y="2524129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Verifying a digital signature</a:t>
            </a:r>
          </a:p>
        </p:txBody>
      </p:sp>
    </p:spTree>
    <p:extLst>
      <p:ext uri="{BB962C8B-B14F-4D97-AF65-F5344CB8AC3E}">
        <p14:creationId xmlns:p14="http://schemas.microsoft.com/office/powerpoint/2010/main" val="178852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621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Early Symmetric Key Cryptography</a:t>
            </a:r>
          </a:p>
        </p:txBody>
      </p:sp>
      <p:pic>
        <p:nvPicPr>
          <p:cNvPr id="1026" name="Picture 2" descr="Caesar cipher - Wikipedia">
            <a:extLst>
              <a:ext uri="{FF2B5EF4-FFF2-40B4-BE49-F238E27FC236}">
                <a16:creationId xmlns:a16="http://schemas.microsoft.com/office/drawing/2014/main" id="{CDDABFBB-9245-180B-003B-4D58A7469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739650"/>
            <a:ext cx="5474346" cy="230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esar Cipher Wheel:Amazon.com:Appstore for Android">
            <a:extLst>
              <a:ext uri="{FF2B5EF4-FFF2-40B4-BE49-F238E27FC236}">
                <a16:creationId xmlns:a16="http://schemas.microsoft.com/office/drawing/2014/main" id="{65ED0DE2-B7A4-BD63-1E87-B2DEA1546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318069"/>
            <a:ext cx="3222749" cy="322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582143-2591-CACD-F9DF-D1A7D9CDA5AB}"/>
              </a:ext>
            </a:extLst>
          </p:cNvPr>
          <p:cNvSpPr txBox="1"/>
          <p:nvPr/>
        </p:nvSpPr>
        <p:spPr>
          <a:xfrm>
            <a:off x="10515600" y="271877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of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622AD-557B-282A-4BB7-FE13DF4AB9C7}"/>
              </a:ext>
            </a:extLst>
          </p:cNvPr>
          <p:cNvSpPr txBox="1"/>
          <p:nvPr/>
        </p:nvSpPr>
        <p:spPr>
          <a:xfrm>
            <a:off x="304800" y="1389368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Caesar Cipher- </a:t>
            </a:r>
            <a:r>
              <a:rPr lang="en-US" sz="2400" dirty="0"/>
              <a:t>Each letter in plaintext is replaced by a letter some </a:t>
            </a:r>
            <a:r>
              <a:rPr lang="en-US" sz="2400" i="1" dirty="0"/>
              <a:t>fixed number </a:t>
            </a:r>
            <a:r>
              <a:rPr lang="en-US" sz="2400" dirty="0"/>
              <a:t>of positions down the alphabet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F77A3-0018-E1B1-FA95-D40B22AD9290}"/>
              </a:ext>
            </a:extLst>
          </p:cNvPr>
          <p:cNvSpPr txBox="1"/>
          <p:nvPr/>
        </p:nvSpPr>
        <p:spPr>
          <a:xfrm>
            <a:off x="609600" y="4114800"/>
            <a:ext cx="6123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</a:t>
            </a:r>
            <a:r>
              <a:rPr lang="en-US" sz="2400" dirty="0"/>
              <a:t>rown L</a:t>
            </a:r>
            <a:r>
              <a:rPr lang="en-US" sz="2400" b="1" dirty="0"/>
              <a:t>a</a:t>
            </a:r>
            <a:r>
              <a:rPr lang="en-US" sz="2400" dirty="0"/>
              <a:t>z</a:t>
            </a:r>
            <a:r>
              <a:rPr lang="en-US" sz="2400" b="1" dirty="0">
                <a:solidFill>
                  <a:srgbClr val="FF0000"/>
                </a:solidFill>
              </a:rPr>
              <a:t>y</a:t>
            </a:r>
            <a:r>
              <a:rPr lang="en-US" sz="2400" dirty="0"/>
              <a:t> Fo</a:t>
            </a:r>
            <a:r>
              <a:rPr lang="en-US" sz="2400" b="1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b="1" dirty="0" err="1"/>
              <a:t>E</a:t>
            </a:r>
            <a:r>
              <a:rPr lang="en-US" sz="2400" dirty="0" err="1"/>
              <a:t>urzq</a:t>
            </a:r>
            <a:r>
              <a:rPr lang="en-US" sz="2400" dirty="0"/>
              <a:t> </a:t>
            </a:r>
            <a:r>
              <a:rPr lang="en-US" sz="2400" dirty="0" err="1"/>
              <a:t>O</a:t>
            </a:r>
            <a:r>
              <a:rPr lang="en-US" sz="2400" b="1" dirty="0" err="1"/>
              <a:t>d</a:t>
            </a:r>
            <a:r>
              <a:rPr lang="en-US" sz="2400" dirty="0" err="1"/>
              <a:t>c</a:t>
            </a:r>
            <a:r>
              <a:rPr lang="en-US" sz="2400" b="1" dirty="0" err="1">
                <a:solidFill>
                  <a:srgbClr val="FF0000"/>
                </a:solidFill>
              </a:rPr>
              <a:t>b</a:t>
            </a:r>
            <a:r>
              <a:rPr lang="en-US" sz="2400" dirty="0"/>
              <a:t> Ir</a:t>
            </a:r>
            <a:r>
              <a:rPr lang="en-US" sz="24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0694EC-4950-25CF-EADA-B71BD66FC7E0}"/>
              </a:ext>
            </a:extLst>
          </p:cNvPr>
          <p:cNvSpPr txBox="1"/>
          <p:nvPr/>
        </p:nvSpPr>
        <p:spPr>
          <a:xfrm>
            <a:off x="895350" y="4887182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did not know the key, how difficult would it be to crack a Caesar cipher</a:t>
            </a:r>
            <a:r>
              <a:rPr lang="en-US" sz="2400" dirty="0">
                <a:highlight>
                  <a:srgbClr val="00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9924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Digital Signatures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0EBD39-1F39-F337-7503-59F188C8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4834089" cy="36563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2D59B3-EE71-DB43-BDBB-CF40E6471B20}"/>
                  </a:ext>
                </a:extLst>
              </p14:cNvPr>
              <p14:cNvContentPartPr/>
              <p14:nvPr/>
            </p14:nvContentPartPr>
            <p14:xfrm>
              <a:off x="4613443" y="1794154"/>
              <a:ext cx="932400" cy="511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B2D59B3-EE71-DB43-BDBB-CF40E6471B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4443" y="1785154"/>
                <a:ext cx="950040" cy="5295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6F64CA-C6E3-7932-E1EC-6AAC62D0031D}"/>
              </a:ext>
            </a:extLst>
          </p:cNvPr>
          <p:cNvSpPr txBox="1"/>
          <p:nvPr/>
        </p:nvSpPr>
        <p:spPr>
          <a:xfrm>
            <a:off x="5943600" y="1295400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know that this is </a:t>
            </a:r>
            <a:r>
              <a:rPr lang="en-US" b="1" dirty="0"/>
              <a:t>Bob’s</a:t>
            </a:r>
            <a:r>
              <a:rPr lang="en-US" dirty="0"/>
              <a:t> public key 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F6A939-7EAC-20C1-D7AD-0CD260DFC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2270509"/>
            <a:ext cx="6188346" cy="41352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A6FB57-6E6C-7670-DE1F-98A471E2DC09}"/>
              </a:ext>
            </a:extLst>
          </p:cNvPr>
          <p:cNvSpPr txBox="1"/>
          <p:nvPr/>
        </p:nvSpPr>
        <p:spPr>
          <a:xfrm>
            <a:off x="6066997" y="1873214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don’t have a way to link entities to their public keys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39CE425-8E38-F2D3-4165-41E8BB7E97BD}"/>
                  </a:ext>
                </a:extLst>
              </p14:cNvPr>
              <p14:cNvContentPartPr/>
              <p14:nvPr/>
            </p14:nvContentPartPr>
            <p14:xfrm>
              <a:off x="5627923" y="1366834"/>
              <a:ext cx="222120" cy="4917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39CE425-8E38-F2D3-4165-41E8BB7E9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8923" y="1357834"/>
                <a:ext cx="239760" cy="493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689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Digital Certificates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0242A9-03E6-8626-E655-9D399A1CBD16}"/>
              </a:ext>
            </a:extLst>
          </p:cNvPr>
          <p:cNvSpPr txBox="1"/>
          <p:nvPr/>
        </p:nvSpPr>
        <p:spPr>
          <a:xfrm>
            <a:off x="534221" y="1143000"/>
            <a:ext cx="1112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Certificates</a:t>
            </a:r>
            <a:r>
              <a:rPr lang="en-US" dirty="0"/>
              <a:t> are an authoritative document that links entities (person, router, organization) to their public key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366E8-CDDF-78FD-9615-09B7E9DF18F8}"/>
              </a:ext>
            </a:extLst>
          </p:cNvPr>
          <p:cNvSpPr txBox="1"/>
          <p:nvPr/>
        </p:nvSpPr>
        <p:spPr>
          <a:xfrm>
            <a:off x="914400" y="1752600"/>
            <a:ext cx="941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certificates are done by a </a:t>
            </a:r>
            <a:r>
              <a:rPr lang="en-US" b="1" dirty="0"/>
              <a:t>Certification Authority </a:t>
            </a:r>
            <a:r>
              <a:rPr lang="en-US" dirty="0"/>
              <a:t>(</a:t>
            </a:r>
            <a:r>
              <a:rPr lang="en-US" dirty="0" err="1"/>
              <a:t>digicert</a:t>
            </a:r>
            <a:r>
              <a:rPr lang="en-US" dirty="0"/>
              <a:t>, lets encrypt, comodo)</a:t>
            </a:r>
          </a:p>
          <a:p>
            <a:endParaRPr lang="en-US" b="1" dirty="0"/>
          </a:p>
          <a:p>
            <a:r>
              <a:rPr lang="en-US" dirty="0"/>
              <a:t>Some are more trustworthy than others…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08B4FE-9254-9DB8-FA17-11AB99DA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30879"/>
            <a:ext cx="5105400" cy="32788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63A6C5-33B4-CCEB-E448-E2D408A4AFF0}"/>
              </a:ext>
            </a:extLst>
          </p:cNvPr>
          <p:cNvSpPr txBox="1"/>
          <p:nvPr/>
        </p:nvSpPr>
        <p:spPr>
          <a:xfrm>
            <a:off x="6858000" y="4038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your web browser, you exchange certificate information with the websites you are visiting</a:t>
            </a:r>
          </a:p>
        </p:txBody>
      </p:sp>
    </p:spTree>
    <p:extLst>
      <p:ext uri="{BB962C8B-B14F-4D97-AF65-F5344CB8AC3E}">
        <p14:creationId xmlns:p14="http://schemas.microsoft.com/office/powerpoint/2010/main" val="1388941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62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Securing Email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356AE-020A-4983-B2A1-EFE198DCEBFD}"/>
              </a:ext>
            </a:extLst>
          </p:cNvPr>
          <p:cNvSpPr txBox="1"/>
          <p:nvPr/>
        </p:nvSpPr>
        <p:spPr>
          <a:xfrm>
            <a:off x="1447800" y="8382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Symmetric Crypto, Asymmetric Crypto, and Hashing all work together to send secure, authentic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90CFD-7F09-9FD4-0BFC-3F78D65C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62200"/>
            <a:ext cx="7575855" cy="32599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629BE2E-DC6D-CDAF-EF9C-6EA2C9812CCD}"/>
                  </a:ext>
                </a:extLst>
              </p14:cNvPr>
              <p14:cNvContentPartPr/>
              <p14:nvPr/>
            </p14:nvContentPartPr>
            <p14:xfrm>
              <a:off x="640843" y="2121754"/>
              <a:ext cx="3615120" cy="865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629BE2E-DC6D-CDAF-EF9C-6EA2C9812C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843" y="2112754"/>
                <a:ext cx="3632760" cy="8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A467B91-213E-4F37-F6A2-35E765B89DAC}"/>
                  </a:ext>
                </a:extLst>
              </p14:cNvPr>
              <p14:cNvContentPartPr/>
              <p14:nvPr/>
            </p14:nvContentPartPr>
            <p14:xfrm>
              <a:off x="4549723" y="3170434"/>
              <a:ext cx="1482120" cy="723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A467B91-213E-4F37-F6A2-35E765B89D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0723" y="3161434"/>
                <a:ext cx="149976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96E1088-D77B-3231-6EB5-89826ED0DF67}"/>
                  </a:ext>
                </a:extLst>
              </p14:cNvPr>
              <p14:cNvContentPartPr/>
              <p14:nvPr/>
            </p14:nvContentPartPr>
            <p14:xfrm>
              <a:off x="4024843" y="4905994"/>
              <a:ext cx="2043000" cy="800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96E1088-D77B-3231-6EB5-89826ED0DF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15843" y="4897354"/>
                <a:ext cx="206064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361C312-8CA7-6CA6-9768-0D07320CB175}"/>
                  </a:ext>
                </a:extLst>
              </p14:cNvPr>
              <p14:cNvContentPartPr/>
              <p14:nvPr/>
            </p14:nvContentPartPr>
            <p14:xfrm>
              <a:off x="4109803" y="863554"/>
              <a:ext cx="17640" cy="285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361C312-8CA7-6CA6-9768-0D07320CB1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0803" y="854914"/>
                <a:ext cx="3528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DEDBBFC-76C9-59B4-28FB-B301860CF82F}"/>
                  </a:ext>
                </a:extLst>
              </p14:cNvPr>
              <p14:cNvContentPartPr/>
              <p14:nvPr/>
            </p14:nvContentPartPr>
            <p14:xfrm>
              <a:off x="4082803" y="796594"/>
              <a:ext cx="2679480" cy="496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DEDBBFC-76C9-59B4-28FB-B301860CF8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4163" y="787594"/>
                <a:ext cx="269712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647BD1D-4E0B-23CA-4E8B-45E9E3D5865B}"/>
                  </a:ext>
                </a:extLst>
              </p14:cNvPr>
              <p14:cNvContentPartPr/>
              <p14:nvPr/>
            </p14:nvContentPartPr>
            <p14:xfrm>
              <a:off x="1447243" y="868954"/>
              <a:ext cx="2557080" cy="409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647BD1D-4E0B-23CA-4E8B-45E9E3D5865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38243" y="859954"/>
                <a:ext cx="2574720" cy="42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EF989CB-50A6-CF95-2458-46F271F916B3}"/>
              </a:ext>
            </a:extLst>
          </p:cNvPr>
          <p:cNvGrpSpPr/>
          <p:nvPr/>
        </p:nvGrpSpPr>
        <p:grpSpPr>
          <a:xfrm>
            <a:off x="7431163" y="880114"/>
            <a:ext cx="1218600" cy="396360"/>
            <a:chOff x="7431163" y="880114"/>
            <a:chExt cx="121860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467AD9-79EC-901F-1273-350207D94B56}"/>
                    </a:ext>
                  </a:extLst>
                </p14:cNvPr>
                <p14:cNvContentPartPr/>
                <p14:nvPr/>
              </p14:nvContentPartPr>
              <p14:xfrm>
                <a:off x="7465723" y="930874"/>
                <a:ext cx="360" cy="268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467AD9-79EC-901F-1273-350207D94B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56723" y="921874"/>
                  <a:ext cx="180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24DFC3-06E4-5E0E-B8FB-C14890DEDA28}"/>
                    </a:ext>
                  </a:extLst>
                </p14:cNvPr>
                <p14:cNvContentPartPr/>
                <p14:nvPr/>
              </p14:nvContentPartPr>
              <p14:xfrm>
                <a:off x="7431163" y="880114"/>
                <a:ext cx="1218600" cy="39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24DFC3-06E4-5E0E-B8FB-C14890DEDA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22163" y="871474"/>
                  <a:ext cx="1236240" cy="41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911284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Announcements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2EC4C-0011-BF04-A6D9-F828A3EDEB17}"/>
              </a:ext>
            </a:extLst>
          </p:cNvPr>
          <p:cNvSpPr txBox="1"/>
          <p:nvPr/>
        </p:nvSpPr>
        <p:spPr>
          <a:xfrm>
            <a:off x="1143000" y="1490008"/>
            <a:ext cx="852348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Wireshark Lab 2 due when we get back from Thanksgiving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PA4 will be posted soon, will talk about it on Monday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After today, you will be able to finish HW3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Email me if you need anything over the break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8463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Network Attacks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EC1D5B-8E5F-888A-C9AB-E6C8BE65C154}"/>
              </a:ext>
            </a:extLst>
          </p:cNvPr>
          <p:cNvSpPr txBox="1"/>
          <p:nvPr/>
        </p:nvSpPr>
        <p:spPr>
          <a:xfrm>
            <a:off x="1371600" y="838200"/>
            <a:ext cx="7122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Disrupt services, steal data, cause damage over a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8E234-630E-7A32-D1FA-302979352FDF}"/>
              </a:ext>
            </a:extLst>
          </p:cNvPr>
          <p:cNvSpPr txBox="1"/>
          <p:nvPr/>
        </p:nvSpPr>
        <p:spPr>
          <a:xfrm>
            <a:off x="762000" y="1981200"/>
            <a:ext cx="38331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TCP related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TCP 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TCP Flooding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TCP Hijack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Malicious Network 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BGP Hijack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DNS Poisoning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233259D6-7282-E95A-5910-176910E07B5A}"/>
              </a:ext>
            </a:extLst>
          </p:cNvPr>
          <p:cNvSpPr/>
          <p:nvPr/>
        </p:nvSpPr>
        <p:spPr>
          <a:xfrm>
            <a:off x="6781800" y="2514600"/>
            <a:ext cx="4459937" cy="21336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talk about </a:t>
            </a:r>
            <a:r>
              <a:rPr lang="en-US" b="1" dirty="0"/>
              <a:t>some</a:t>
            </a:r>
            <a:r>
              <a:rPr lang="en-US" dirty="0"/>
              <a:t> of these in-depth in CSCI 476 </a:t>
            </a:r>
          </a:p>
        </p:txBody>
      </p:sp>
    </p:spTree>
    <p:extLst>
      <p:ext uri="{BB962C8B-B14F-4D97-AF65-F5344CB8AC3E}">
        <p14:creationId xmlns:p14="http://schemas.microsoft.com/office/powerpoint/2010/main" val="479056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Review of TCP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97028-B139-E6BB-FD23-066ABDB3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6800"/>
            <a:ext cx="8991600" cy="485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07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Review of TCP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0DE07-6411-0022-89F2-D8627F2EB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"/>
            <a:ext cx="7620000" cy="47570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2FD424A-F186-15CC-0429-43DDDD61D7F3}"/>
                  </a:ext>
                </a:extLst>
              </p14:cNvPr>
              <p14:cNvContentPartPr/>
              <p14:nvPr/>
            </p14:nvContentPartPr>
            <p14:xfrm>
              <a:off x="5639794" y="2536594"/>
              <a:ext cx="198000" cy="497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2FD424A-F186-15CC-0429-43DDDD61D7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6154" y="2428954"/>
                <a:ext cx="30564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90A695-C63A-E456-D412-86B91588521A}"/>
                  </a:ext>
                </a:extLst>
              </p14:cNvPr>
              <p14:cNvContentPartPr/>
              <p14:nvPr/>
            </p14:nvContentPartPr>
            <p14:xfrm>
              <a:off x="5415514" y="2545594"/>
              <a:ext cx="178920" cy="481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90A695-C63A-E456-D412-86B9158852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1514" y="2437954"/>
                <a:ext cx="286560" cy="6969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6F15C85-F375-EDBD-8B9C-DC14E3C0096B}"/>
              </a:ext>
            </a:extLst>
          </p:cNvPr>
          <p:cNvSpPr txBox="1"/>
          <p:nvPr/>
        </p:nvSpPr>
        <p:spPr>
          <a:xfrm>
            <a:off x="406092" y="4985678"/>
            <a:ext cx="741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Reset (RST) flag is set (1), then the TCP connection will be </a:t>
            </a:r>
            <a:r>
              <a:rPr lang="en-US" b="1" dirty="0"/>
              <a:t>reset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8F072C-A55C-996F-4022-8C77393DB02C}"/>
              </a:ext>
            </a:extLst>
          </p:cNvPr>
          <p:cNvSpPr txBox="1"/>
          <p:nvPr/>
        </p:nvSpPr>
        <p:spPr>
          <a:xfrm>
            <a:off x="406092" y="5478008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SYN flag is set(1), then a TCP handshake will be attempted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76239A-33B1-C0D8-FC0A-ED76B9BD2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9462" y="4985678"/>
            <a:ext cx="3976528" cy="144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92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Network Attacks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72FE9-B5DB-CDA9-A7B9-B2535FF3BCA4}"/>
              </a:ext>
            </a:extLst>
          </p:cNvPr>
          <p:cNvSpPr txBox="1"/>
          <p:nvPr/>
        </p:nvSpPr>
        <p:spPr>
          <a:xfrm>
            <a:off x="838200" y="1384473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Packet spoofing </a:t>
            </a:r>
            <a:r>
              <a:rPr lang="en-US" sz="2000" dirty="0"/>
              <a:t>is the creation of network packets, typically with the purpose of impersonating another person or system </a:t>
            </a:r>
          </a:p>
        </p:txBody>
      </p:sp>
      <p:pic>
        <p:nvPicPr>
          <p:cNvPr id="1026" name="Picture 2" descr="Computers | Free Full-Text | IP Spoofing In and Out of the Public Cloud:  From Policy to Practice | HTML">
            <a:extLst>
              <a:ext uri="{FF2B5EF4-FFF2-40B4-BE49-F238E27FC236}">
                <a16:creationId xmlns:a16="http://schemas.microsoft.com/office/drawing/2014/main" id="{F7EA71BC-1069-9E3E-193F-58079DE21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07764"/>
            <a:ext cx="3884612" cy="330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CE0628-0FE6-2956-434C-FE46A8673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48000"/>
            <a:ext cx="4725558" cy="298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33ECB5-624D-4087-E9CA-0C8034D519F0}"/>
              </a:ext>
            </a:extLst>
          </p:cNvPr>
          <p:cNvSpPr txBox="1"/>
          <p:nvPr/>
        </p:nvSpPr>
        <p:spPr>
          <a:xfrm>
            <a:off x="5410200" y="2653743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use the </a:t>
            </a:r>
            <a:r>
              <a:rPr lang="en-US" dirty="0" err="1"/>
              <a:t>scapy</a:t>
            </a:r>
            <a:r>
              <a:rPr lang="en-US" dirty="0"/>
              <a:t> module to easily construct spoofed packets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471DD-72E1-9C04-8F93-3668D263AB41}"/>
              </a:ext>
            </a:extLst>
          </p:cNvPr>
          <p:cNvSpPr txBox="1"/>
          <p:nvPr/>
        </p:nvSpPr>
        <p:spPr>
          <a:xfrm>
            <a:off x="5562600" y="6054620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use </a:t>
            </a:r>
            <a:r>
              <a:rPr lang="en-US" dirty="0" err="1"/>
              <a:t>scapy</a:t>
            </a:r>
            <a:r>
              <a:rPr lang="en-US" dirty="0"/>
              <a:t> to spoof TCP packets….</a:t>
            </a:r>
          </a:p>
        </p:txBody>
      </p:sp>
    </p:spTree>
    <p:extLst>
      <p:ext uri="{BB962C8B-B14F-4D97-AF65-F5344CB8AC3E}">
        <p14:creationId xmlns:p14="http://schemas.microsoft.com/office/powerpoint/2010/main" val="11106382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SYN Flooding</a:t>
            </a:r>
            <a:endParaRPr lang="en-US" sz="2400" b="1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90F221EE-D42D-5C52-D6F0-74D5247B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35AD51F3-F1A4-6421-0E0D-B48EC0468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C10925-2ECB-99B8-6B8D-40ABA1F6BAD3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9F65-4C84-CB8B-1395-CA81E17C4A41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2ED12-4564-B620-3B9C-DB3E9377846C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7FC51-2CF1-515B-2E8C-ACD5E3C07F8F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D1B960-F515-3A0B-3059-C85AB3F72941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1BBDE4-CDC0-58C3-2562-B0ABBF99107A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A367B9-CA8D-41BC-3C21-370A2234690F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31DCC-A9F1-E9FE-25E0-7CC4A379B0D0}"/>
              </a:ext>
            </a:extLst>
          </p:cNvPr>
          <p:cNvCxnSpPr>
            <a:cxnSpLocks/>
          </p:cNvCxnSpPr>
          <p:nvPr/>
        </p:nvCxnSpPr>
        <p:spPr>
          <a:xfrm flipH="1">
            <a:off x="1160811" y="322998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D52864-9810-FE0B-1ACB-9D8EEEFC42EA}"/>
              </a:ext>
            </a:extLst>
          </p:cNvPr>
          <p:cNvSpPr txBox="1"/>
          <p:nvPr/>
        </p:nvSpPr>
        <p:spPr>
          <a:xfrm>
            <a:off x="2615698" y="296147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pic>
        <p:nvPicPr>
          <p:cNvPr id="22" name="Picture 4" descr="John Travolta Lost GIF - JohnTravolta Lost Confused - Discover &amp; Share GIFs  | John travolta, Imgur, Cool gifs">
            <a:extLst>
              <a:ext uri="{FF2B5EF4-FFF2-40B4-BE49-F238E27FC236}">
                <a16:creationId xmlns:a16="http://schemas.microsoft.com/office/drawing/2014/main" id="{6E21D6E7-1B0D-86EB-3178-C9BF0EF97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5" t="1153" r="35855" b="-1153"/>
          <a:stretch/>
        </p:blipFill>
        <p:spPr bwMode="auto">
          <a:xfrm>
            <a:off x="5943600" y="3426298"/>
            <a:ext cx="948277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FEBED2-103F-3146-769A-E13687859D59}"/>
              </a:ext>
            </a:extLst>
          </p:cNvPr>
          <p:cNvSpPr txBox="1"/>
          <p:nvPr/>
        </p:nvSpPr>
        <p:spPr>
          <a:xfrm>
            <a:off x="6766426" y="441105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Waiting for an ACK…</a:t>
            </a:r>
          </a:p>
        </p:txBody>
      </p:sp>
    </p:spTree>
    <p:extLst>
      <p:ext uri="{BB962C8B-B14F-4D97-AF65-F5344CB8AC3E}">
        <p14:creationId xmlns:p14="http://schemas.microsoft.com/office/powerpoint/2010/main" val="15752888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SYN Flooding</a:t>
            </a:r>
            <a:endParaRPr lang="en-US" sz="2400" b="1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90F221EE-D42D-5C52-D6F0-74D5247B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35AD51F3-F1A4-6421-0E0D-B48EC0468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C10925-2ECB-99B8-6B8D-40ABA1F6BAD3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9F65-4C84-CB8B-1395-CA81E17C4A41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2ED12-4564-B620-3B9C-DB3E9377846C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7FC51-2CF1-515B-2E8C-ACD5E3C07F8F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D1B960-F515-3A0B-3059-C85AB3F72941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1BBDE4-CDC0-58C3-2562-B0ABBF99107A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A367B9-CA8D-41BC-3C21-370A2234690F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31DCC-A9F1-E9FE-25E0-7CC4A379B0D0}"/>
              </a:ext>
            </a:extLst>
          </p:cNvPr>
          <p:cNvCxnSpPr>
            <a:cxnSpLocks/>
          </p:cNvCxnSpPr>
          <p:nvPr/>
        </p:nvCxnSpPr>
        <p:spPr>
          <a:xfrm flipH="1">
            <a:off x="1160811" y="322998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D52864-9810-FE0B-1ACB-9D8EEEFC42EA}"/>
              </a:ext>
            </a:extLst>
          </p:cNvPr>
          <p:cNvSpPr txBox="1"/>
          <p:nvPr/>
        </p:nvSpPr>
        <p:spPr>
          <a:xfrm>
            <a:off x="2615698" y="296147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pic>
        <p:nvPicPr>
          <p:cNvPr id="22" name="Picture 4" descr="John Travolta Lost GIF - JohnTravolta Lost Confused - Discover &amp; Share GIFs  | John travolta, Imgur, Cool gifs">
            <a:extLst>
              <a:ext uri="{FF2B5EF4-FFF2-40B4-BE49-F238E27FC236}">
                <a16:creationId xmlns:a16="http://schemas.microsoft.com/office/drawing/2014/main" id="{6E21D6E7-1B0D-86EB-3178-C9BF0EF97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5" t="1153" r="35855" b="-1153"/>
          <a:stretch/>
        </p:blipFill>
        <p:spPr bwMode="auto">
          <a:xfrm>
            <a:off x="5943600" y="3426298"/>
            <a:ext cx="948277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FEBED2-103F-3146-769A-E13687859D59}"/>
              </a:ext>
            </a:extLst>
          </p:cNvPr>
          <p:cNvSpPr txBox="1"/>
          <p:nvPr/>
        </p:nvSpPr>
        <p:spPr>
          <a:xfrm>
            <a:off x="6766426" y="441105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Waiting for an ACK…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0174DF-CE87-2BA9-499F-C1EC77812EE3}"/>
              </a:ext>
            </a:extLst>
          </p:cNvPr>
          <p:cNvSpPr txBox="1"/>
          <p:nvPr/>
        </p:nvSpPr>
        <p:spPr>
          <a:xfrm>
            <a:off x="6324601" y="484553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it does not get an ACK after some amount of time, it will </a:t>
            </a:r>
            <a:r>
              <a:rPr lang="en-US" b="1" dirty="0"/>
              <a:t>retransmit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641D58-812A-F7EA-B6E7-79111D744467}"/>
              </a:ext>
            </a:extLst>
          </p:cNvPr>
          <p:cNvCxnSpPr>
            <a:cxnSpLocks/>
          </p:cNvCxnSpPr>
          <p:nvPr/>
        </p:nvCxnSpPr>
        <p:spPr>
          <a:xfrm flipH="1">
            <a:off x="1219831" y="4257957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706C1C-D4E6-4CB0-B906-B866A224F4BB}"/>
              </a:ext>
            </a:extLst>
          </p:cNvPr>
          <p:cNvSpPr txBox="1"/>
          <p:nvPr/>
        </p:nvSpPr>
        <p:spPr>
          <a:xfrm>
            <a:off x="2674718" y="398945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12C491-1C75-777D-AE69-49331E9721BC}"/>
              </a:ext>
            </a:extLst>
          </p:cNvPr>
          <p:cNvCxnSpPr>
            <a:cxnSpLocks/>
          </p:cNvCxnSpPr>
          <p:nvPr/>
        </p:nvCxnSpPr>
        <p:spPr>
          <a:xfrm flipH="1">
            <a:off x="1219831" y="5065467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58FA13-786A-6BDB-4CB1-33E4B0A11289}"/>
              </a:ext>
            </a:extLst>
          </p:cNvPr>
          <p:cNvSpPr txBox="1"/>
          <p:nvPr/>
        </p:nvSpPr>
        <p:spPr>
          <a:xfrm>
            <a:off x="2674718" y="479696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</p:spTree>
    <p:extLst>
      <p:ext uri="{BB962C8B-B14F-4D97-AF65-F5344CB8AC3E}">
        <p14:creationId xmlns:p14="http://schemas.microsoft.com/office/powerpoint/2010/main" val="197138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621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Early Symmetric Key Cryptography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622AD-557B-282A-4BB7-FE13DF4AB9C7}"/>
              </a:ext>
            </a:extLst>
          </p:cNvPr>
          <p:cNvSpPr txBox="1"/>
          <p:nvPr/>
        </p:nvSpPr>
        <p:spPr>
          <a:xfrm>
            <a:off x="381000" y="1318719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Monolithic Substitution Cipher-</a:t>
            </a:r>
            <a:r>
              <a:rPr lang="en-US" sz="2400" dirty="0"/>
              <a:t> each letter of the plain text is replaced with another letter of the alphabet  (no fixed length position)</a:t>
            </a:r>
          </a:p>
        </p:txBody>
      </p:sp>
      <p:pic>
        <p:nvPicPr>
          <p:cNvPr id="2050" name="Picture 2" descr="Substitution Ciphers (Monoalphabetic Substitution) Flashcards | Quizlet">
            <a:extLst>
              <a:ext uri="{FF2B5EF4-FFF2-40B4-BE49-F238E27FC236}">
                <a16:creationId xmlns:a16="http://schemas.microsoft.com/office/drawing/2014/main" id="{8E269029-98C6-86C4-AD65-D13A40A6B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73698"/>
            <a:ext cx="5025513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4B38C-2351-EC8B-F3B1-8D86DCE2B19E}"/>
              </a:ext>
            </a:extLst>
          </p:cNvPr>
          <p:cNvSpPr txBox="1"/>
          <p:nvPr/>
        </p:nvSpPr>
        <p:spPr>
          <a:xfrm>
            <a:off x="7226970" y="1134053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a key look like?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0D079-2966-7A2F-582B-4CB6D1A67B5C}"/>
              </a:ext>
            </a:extLst>
          </p:cNvPr>
          <p:cNvSpPr txBox="1"/>
          <p:nvPr/>
        </p:nvSpPr>
        <p:spPr>
          <a:xfrm>
            <a:off x="7239002" y="1503385"/>
            <a:ext cx="4408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26-Characters</a:t>
            </a:r>
          </a:p>
          <a:p>
            <a:r>
              <a:rPr lang="en-US" dirty="0"/>
              <a:t>“EABZTIVGSKXFJPYCDWONMHQLRU”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F5BDD-6856-F90E-5605-C95D4B6C0FEA}"/>
              </a:ext>
            </a:extLst>
          </p:cNvPr>
          <p:cNvSpPr txBox="1"/>
          <p:nvPr/>
        </p:nvSpPr>
        <p:spPr>
          <a:xfrm>
            <a:off x="7162800" y="3048000"/>
            <a:ext cx="386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we don’t know the key, how difficult would it be to </a:t>
            </a:r>
            <a:r>
              <a:rPr lang="en-US" sz="2000" b="1" dirty="0"/>
              <a:t>brute force </a:t>
            </a:r>
            <a:r>
              <a:rPr lang="en-US" sz="2000" dirty="0"/>
              <a:t>this? </a:t>
            </a:r>
          </a:p>
        </p:txBody>
      </p:sp>
    </p:spTree>
    <p:extLst>
      <p:ext uri="{BB962C8B-B14F-4D97-AF65-F5344CB8AC3E}">
        <p14:creationId xmlns:p14="http://schemas.microsoft.com/office/powerpoint/2010/main" val="39502373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SYN Flooding</a:t>
            </a:r>
            <a:endParaRPr lang="en-US" sz="2400" b="1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90F221EE-D42D-5C52-D6F0-74D5247B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35AD51F3-F1A4-6421-0E0D-B48EC0468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C10925-2ECB-99B8-6B8D-40ABA1F6BAD3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9F65-4C84-CB8B-1395-CA81E17C4A41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2ED12-4564-B620-3B9C-DB3E9377846C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7FC51-2CF1-515B-2E8C-ACD5E3C07F8F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D1B960-F515-3A0B-3059-C85AB3F72941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1BBDE4-CDC0-58C3-2562-B0ABBF99107A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A367B9-CA8D-41BC-3C21-370A2234690F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31DCC-A9F1-E9FE-25E0-7CC4A379B0D0}"/>
              </a:ext>
            </a:extLst>
          </p:cNvPr>
          <p:cNvCxnSpPr>
            <a:cxnSpLocks/>
          </p:cNvCxnSpPr>
          <p:nvPr/>
        </p:nvCxnSpPr>
        <p:spPr>
          <a:xfrm flipH="1">
            <a:off x="1160811" y="322998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D52864-9810-FE0B-1ACB-9D8EEEFC42EA}"/>
              </a:ext>
            </a:extLst>
          </p:cNvPr>
          <p:cNvSpPr txBox="1"/>
          <p:nvPr/>
        </p:nvSpPr>
        <p:spPr>
          <a:xfrm>
            <a:off x="2615698" y="296147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641D58-812A-F7EA-B6E7-79111D744467}"/>
              </a:ext>
            </a:extLst>
          </p:cNvPr>
          <p:cNvCxnSpPr>
            <a:cxnSpLocks/>
          </p:cNvCxnSpPr>
          <p:nvPr/>
        </p:nvCxnSpPr>
        <p:spPr>
          <a:xfrm flipH="1">
            <a:off x="1219831" y="4257957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706C1C-D4E6-4CB0-B906-B866A224F4BB}"/>
              </a:ext>
            </a:extLst>
          </p:cNvPr>
          <p:cNvSpPr txBox="1"/>
          <p:nvPr/>
        </p:nvSpPr>
        <p:spPr>
          <a:xfrm>
            <a:off x="2674718" y="398945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12C491-1C75-777D-AE69-49331E9721BC}"/>
              </a:ext>
            </a:extLst>
          </p:cNvPr>
          <p:cNvCxnSpPr>
            <a:cxnSpLocks/>
          </p:cNvCxnSpPr>
          <p:nvPr/>
        </p:nvCxnSpPr>
        <p:spPr>
          <a:xfrm flipH="1">
            <a:off x="1219831" y="5065467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58FA13-786A-6BDB-4CB1-33E4B0A11289}"/>
              </a:ext>
            </a:extLst>
          </p:cNvPr>
          <p:cNvSpPr txBox="1"/>
          <p:nvPr/>
        </p:nvSpPr>
        <p:spPr>
          <a:xfrm>
            <a:off x="2674718" y="479696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BD58D9-7DE5-A3BE-F87C-7E7CA7AE8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570" y="2044898"/>
            <a:ext cx="4750780" cy="31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48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SYN Flooding</a:t>
            </a:r>
            <a:endParaRPr lang="en-US" sz="2400" b="1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90F221EE-D42D-5C52-D6F0-74D5247B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35AD51F3-F1A4-6421-0E0D-B48EC0468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C10925-2ECB-99B8-6B8D-40ABA1F6BAD3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9F65-4C84-CB8B-1395-CA81E17C4A41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2ED12-4564-B620-3B9C-DB3E9377846C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7FC51-2CF1-515B-2E8C-ACD5E3C07F8F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D1B960-F515-3A0B-3059-C85AB3F72941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1BBDE4-CDC0-58C3-2562-B0ABBF99107A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A367B9-CA8D-41BC-3C21-370A2234690F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31DCC-A9F1-E9FE-25E0-7CC4A379B0D0}"/>
              </a:ext>
            </a:extLst>
          </p:cNvPr>
          <p:cNvCxnSpPr>
            <a:cxnSpLocks/>
          </p:cNvCxnSpPr>
          <p:nvPr/>
        </p:nvCxnSpPr>
        <p:spPr>
          <a:xfrm flipH="1">
            <a:off x="1160811" y="322998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D52864-9810-FE0B-1ACB-9D8EEEFC42EA}"/>
              </a:ext>
            </a:extLst>
          </p:cNvPr>
          <p:cNvSpPr txBox="1"/>
          <p:nvPr/>
        </p:nvSpPr>
        <p:spPr>
          <a:xfrm>
            <a:off x="2615698" y="296147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641D58-812A-F7EA-B6E7-79111D744467}"/>
              </a:ext>
            </a:extLst>
          </p:cNvPr>
          <p:cNvCxnSpPr>
            <a:cxnSpLocks/>
          </p:cNvCxnSpPr>
          <p:nvPr/>
        </p:nvCxnSpPr>
        <p:spPr>
          <a:xfrm flipH="1">
            <a:off x="1219831" y="4257957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706C1C-D4E6-4CB0-B906-B866A224F4BB}"/>
              </a:ext>
            </a:extLst>
          </p:cNvPr>
          <p:cNvSpPr txBox="1"/>
          <p:nvPr/>
        </p:nvSpPr>
        <p:spPr>
          <a:xfrm>
            <a:off x="2674718" y="398945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12C491-1C75-777D-AE69-49331E9721BC}"/>
              </a:ext>
            </a:extLst>
          </p:cNvPr>
          <p:cNvCxnSpPr>
            <a:cxnSpLocks/>
          </p:cNvCxnSpPr>
          <p:nvPr/>
        </p:nvCxnSpPr>
        <p:spPr>
          <a:xfrm flipH="1">
            <a:off x="1219831" y="5065467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58FA13-786A-6BDB-4CB1-33E4B0A11289}"/>
              </a:ext>
            </a:extLst>
          </p:cNvPr>
          <p:cNvSpPr txBox="1"/>
          <p:nvPr/>
        </p:nvSpPr>
        <p:spPr>
          <a:xfrm>
            <a:off x="2674718" y="479696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BD58D9-7DE5-A3BE-F87C-7E7CA7AE8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570" y="2044898"/>
            <a:ext cx="4750780" cy="3199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946DBC-6CB5-7796-553D-42F6FC43EE8B}"/>
              </a:ext>
            </a:extLst>
          </p:cNvPr>
          <p:cNvSpPr txBox="1"/>
          <p:nvPr/>
        </p:nvSpPr>
        <p:spPr>
          <a:xfrm>
            <a:off x="6171570" y="5363354"/>
            <a:ext cx="5528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 Send of </a:t>
            </a:r>
            <a:r>
              <a:rPr lang="en-US" sz="2400" b="1" dirty="0"/>
              <a:t>a lot </a:t>
            </a:r>
            <a:r>
              <a:rPr lang="en-US" sz="2400" dirty="0"/>
              <a:t>of SYN requests form spoofed source IP addresses!</a:t>
            </a:r>
          </a:p>
        </p:txBody>
      </p:sp>
    </p:spTree>
    <p:extLst>
      <p:ext uri="{BB962C8B-B14F-4D97-AF65-F5344CB8AC3E}">
        <p14:creationId xmlns:p14="http://schemas.microsoft.com/office/powerpoint/2010/main" val="1772827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72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SYN Flooding</a:t>
            </a:r>
            <a:endParaRPr lang="en-US" sz="2400" b="1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90F221EE-D42D-5C52-D6F0-74D5247B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35AD51F3-F1A4-6421-0E0D-B48EC0468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C10925-2ECB-99B8-6B8D-40ABA1F6BAD3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9F65-4C84-CB8B-1395-CA81E17C4A41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2ED12-4564-B620-3B9C-DB3E9377846C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7FC51-2CF1-515B-2E8C-ACD5E3C07F8F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D1B960-F515-3A0B-3059-C85AB3F72941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1CD881-D161-B499-D1EB-7C21E0B78BEC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21EC23-D7E8-9698-7307-9073BDF1F45C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B0AF6A-F0F2-4B30-9300-267546F6A179}"/>
              </a:ext>
            </a:extLst>
          </p:cNvPr>
          <p:cNvCxnSpPr>
            <a:cxnSpLocks/>
          </p:cNvCxnSpPr>
          <p:nvPr/>
        </p:nvCxnSpPr>
        <p:spPr>
          <a:xfrm>
            <a:off x="1028700" y="2628561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6518ED-3702-BED0-FB06-70EB6E6C658A}"/>
              </a:ext>
            </a:extLst>
          </p:cNvPr>
          <p:cNvSpPr txBox="1"/>
          <p:nvPr/>
        </p:nvSpPr>
        <p:spPr>
          <a:xfrm>
            <a:off x="2965439" y="24920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F0357F-64BB-C042-5797-27F181269E24}"/>
              </a:ext>
            </a:extLst>
          </p:cNvPr>
          <p:cNvCxnSpPr>
            <a:cxnSpLocks/>
          </p:cNvCxnSpPr>
          <p:nvPr/>
        </p:nvCxnSpPr>
        <p:spPr>
          <a:xfrm>
            <a:off x="1047750" y="3063488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9ED408-E7FA-3FE5-547F-9EF69AA33E72}"/>
              </a:ext>
            </a:extLst>
          </p:cNvPr>
          <p:cNvSpPr txBox="1"/>
          <p:nvPr/>
        </p:nvSpPr>
        <p:spPr>
          <a:xfrm>
            <a:off x="2984489" y="292698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47CF57-D755-EECF-E6A8-47BF5F6EDD4C}"/>
              </a:ext>
            </a:extLst>
          </p:cNvPr>
          <p:cNvCxnSpPr>
            <a:cxnSpLocks/>
          </p:cNvCxnSpPr>
          <p:nvPr/>
        </p:nvCxnSpPr>
        <p:spPr>
          <a:xfrm>
            <a:off x="1022472" y="3468021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F26F35-319B-0A4D-B340-AC628488EC2D}"/>
              </a:ext>
            </a:extLst>
          </p:cNvPr>
          <p:cNvSpPr txBox="1"/>
          <p:nvPr/>
        </p:nvSpPr>
        <p:spPr>
          <a:xfrm>
            <a:off x="2959211" y="333152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EA7951-EE23-F5DC-7C1E-F241F6215555}"/>
              </a:ext>
            </a:extLst>
          </p:cNvPr>
          <p:cNvCxnSpPr>
            <a:cxnSpLocks/>
          </p:cNvCxnSpPr>
          <p:nvPr/>
        </p:nvCxnSpPr>
        <p:spPr>
          <a:xfrm>
            <a:off x="984372" y="3886782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2387F8-EB8B-80E0-D47D-32C1216DBFB5}"/>
              </a:ext>
            </a:extLst>
          </p:cNvPr>
          <p:cNvSpPr txBox="1"/>
          <p:nvPr/>
        </p:nvSpPr>
        <p:spPr>
          <a:xfrm>
            <a:off x="2921111" y="37502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33352B-7917-3088-5B38-BC2164C2DA26}"/>
              </a:ext>
            </a:extLst>
          </p:cNvPr>
          <p:cNvCxnSpPr>
            <a:cxnSpLocks/>
          </p:cNvCxnSpPr>
          <p:nvPr/>
        </p:nvCxnSpPr>
        <p:spPr>
          <a:xfrm>
            <a:off x="1003422" y="4321709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74EAE2-6E51-9212-5A99-E955504F2799}"/>
              </a:ext>
            </a:extLst>
          </p:cNvPr>
          <p:cNvSpPr txBox="1"/>
          <p:nvPr/>
        </p:nvSpPr>
        <p:spPr>
          <a:xfrm>
            <a:off x="2940161" y="418521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2688CA-1547-2E3A-BC45-C21F4585BC27}"/>
              </a:ext>
            </a:extLst>
          </p:cNvPr>
          <p:cNvCxnSpPr>
            <a:cxnSpLocks/>
          </p:cNvCxnSpPr>
          <p:nvPr/>
        </p:nvCxnSpPr>
        <p:spPr>
          <a:xfrm>
            <a:off x="1003422" y="4738389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A94F32-D360-1157-5E10-11D29BDD6200}"/>
              </a:ext>
            </a:extLst>
          </p:cNvPr>
          <p:cNvSpPr txBox="1"/>
          <p:nvPr/>
        </p:nvSpPr>
        <p:spPr>
          <a:xfrm>
            <a:off x="2940161" y="46018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A8FE36-86AF-BAB5-148A-BFFF34ECB649}"/>
              </a:ext>
            </a:extLst>
          </p:cNvPr>
          <p:cNvCxnSpPr>
            <a:cxnSpLocks/>
          </p:cNvCxnSpPr>
          <p:nvPr/>
        </p:nvCxnSpPr>
        <p:spPr>
          <a:xfrm>
            <a:off x="965322" y="515715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34330B-CF24-4E9F-6FDB-5BC380C621E8}"/>
              </a:ext>
            </a:extLst>
          </p:cNvPr>
          <p:cNvSpPr txBox="1"/>
          <p:nvPr/>
        </p:nvSpPr>
        <p:spPr>
          <a:xfrm>
            <a:off x="2902061" y="50206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D27837-9399-FEB8-DA1F-D21BC6ABD617}"/>
              </a:ext>
            </a:extLst>
          </p:cNvPr>
          <p:cNvCxnSpPr>
            <a:cxnSpLocks/>
          </p:cNvCxnSpPr>
          <p:nvPr/>
        </p:nvCxnSpPr>
        <p:spPr>
          <a:xfrm>
            <a:off x="984372" y="5592077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529B87F-33C5-B2AF-99CD-2502EF4D73A0}"/>
              </a:ext>
            </a:extLst>
          </p:cNvPr>
          <p:cNvSpPr txBox="1"/>
          <p:nvPr/>
        </p:nvSpPr>
        <p:spPr>
          <a:xfrm>
            <a:off x="2921111" y="54555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84406E-3F95-B39A-3BAD-CF82253C5B30}"/>
              </a:ext>
            </a:extLst>
          </p:cNvPr>
          <p:cNvSpPr txBox="1"/>
          <p:nvPr/>
        </p:nvSpPr>
        <p:spPr>
          <a:xfrm>
            <a:off x="6497279" y="2291834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TCP server will </a:t>
            </a:r>
            <a:r>
              <a:rPr lang="en-US" b="1" dirty="0"/>
              <a:t>hold</a:t>
            </a:r>
            <a:r>
              <a:rPr lang="en-US" dirty="0"/>
              <a:t> our request until we drop 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0433E8-3BC8-865D-98FC-B7C1731CC9B4}"/>
              </a:ext>
            </a:extLst>
          </p:cNvPr>
          <p:cNvSpPr/>
          <p:nvPr/>
        </p:nvSpPr>
        <p:spPr>
          <a:xfrm>
            <a:off x="7343056" y="3001950"/>
            <a:ext cx="3647411" cy="344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3C9EDB-C998-9716-C0F7-EA6B9EDF6834}"/>
              </a:ext>
            </a:extLst>
          </p:cNvPr>
          <p:cNvSpPr txBox="1"/>
          <p:nvPr/>
        </p:nvSpPr>
        <p:spPr>
          <a:xfrm>
            <a:off x="7805329" y="335751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Request SYN Queue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E06D29-ABAB-FB21-0D12-26C511416A1D}"/>
              </a:ext>
            </a:extLst>
          </p:cNvPr>
          <p:cNvSpPr/>
          <p:nvPr/>
        </p:nvSpPr>
        <p:spPr>
          <a:xfrm>
            <a:off x="739140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0CC0D7-2A87-AFB5-3C8E-DCE6ED30FDA0}"/>
              </a:ext>
            </a:extLst>
          </p:cNvPr>
          <p:cNvSpPr txBox="1"/>
          <p:nvPr/>
        </p:nvSpPr>
        <p:spPr>
          <a:xfrm>
            <a:off x="6190488" y="3892557"/>
            <a:ext cx="4094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can quickly the SYN queue buffer with our spoofed request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73D4BD-EE6A-A923-A476-0AB3147E82DC}"/>
              </a:ext>
            </a:extLst>
          </p:cNvPr>
          <p:cNvSpPr/>
          <p:nvPr/>
        </p:nvSpPr>
        <p:spPr>
          <a:xfrm>
            <a:off x="7914612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2B5641-7767-4141-F4CB-87C2824BB07A}"/>
              </a:ext>
            </a:extLst>
          </p:cNvPr>
          <p:cNvSpPr/>
          <p:nvPr/>
        </p:nvSpPr>
        <p:spPr>
          <a:xfrm>
            <a:off x="8176218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C56465-B205-94D9-EE4B-968F63709639}"/>
              </a:ext>
            </a:extLst>
          </p:cNvPr>
          <p:cNvSpPr/>
          <p:nvPr/>
        </p:nvSpPr>
        <p:spPr>
          <a:xfrm>
            <a:off x="8437813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40170F-597D-38FC-45B6-F2F726B30A2F}"/>
              </a:ext>
            </a:extLst>
          </p:cNvPr>
          <p:cNvSpPr/>
          <p:nvPr/>
        </p:nvSpPr>
        <p:spPr>
          <a:xfrm>
            <a:off x="8699419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6C3A42-2B45-6C61-CE59-8427826EE7CF}"/>
              </a:ext>
            </a:extLst>
          </p:cNvPr>
          <p:cNvSpPr/>
          <p:nvPr/>
        </p:nvSpPr>
        <p:spPr>
          <a:xfrm>
            <a:off x="8962333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1416D7-DF3B-613F-7F4D-6AEB887C505C}"/>
              </a:ext>
            </a:extLst>
          </p:cNvPr>
          <p:cNvSpPr/>
          <p:nvPr/>
        </p:nvSpPr>
        <p:spPr>
          <a:xfrm>
            <a:off x="9223939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2A29B0-5E4F-F321-FC4A-7760AF16F1C0}"/>
              </a:ext>
            </a:extLst>
          </p:cNvPr>
          <p:cNvSpPr/>
          <p:nvPr/>
        </p:nvSpPr>
        <p:spPr>
          <a:xfrm>
            <a:off x="9492205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3FD2C05-2E3F-8CD3-5A59-0BFF77A2DB3D}"/>
              </a:ext>
            </a:extLst>
          </p:cNvPr>
          <p:cNvSpPr/>
          <p:nvPr/>
        </p:nvSpPr>
        <p:spPr>
          <a:xfrm>
            <a:off x="9753811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2D2C7A4-16BB-1FB4-2762-14EB3F49E0FE}"/>
              </a:ext>
            </a:extLst>
          </p:cNvPr>
          <p:cNvSpPr/>
          <p:nvPr/>
        </p:nvSpPr>
        <p:spPr>
          <a:xfrm>
            <a:off x="10015406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16EF8F-061B-7026-8FDB-9AF9CB2C2FC0}"/>
              </a:ext>
            </a:extLst>
          </p:cNvPr>
          <p:cNvSpPr/>
          <p:nvPr/>
        </p:nvSpPr>
        <p:spPr>
          <a:xfrm>
            <a:off x="10277012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FF4488C-BF31-D888-30C0-17944D606B18}"/>
              </a:ext>
            </a:extLst>
          </p:cNvPr>
          <p:cNvSpPr/>
          <p:nvPr/>
        </p:nvSpPr>
        <p:spPr>
          <a:xfrm>
            <a:off x="1053649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7FE070B-0709-0C3C-B021-225AA0603D8C}"/>
              </a:ext>
            </a:extLst>
          </p:cNvPr>
          <p:cNvSpPr/>
          <p:nvPr/>
        </p:nvSpPr>
        <p:spPr>
          <a:xfrm>
            <a:off x="10798096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AFFC3D-A4E3-E33D-4BD8-F248DE23D840}"/>
              </a:ext>
            </a:extLst>
          </p:cNvPr>
          <p:cNvSpPr txBox="1"/>
          <p:nvPr/>
        </p:nvSpPr>
        <p:spPr>
          <a:xfrm>
            <a:off x="6259931" y="4607814"/>
            <a:ext cx="533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TCP server will hold those requests in the queue while it waits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634AC88-2C56-A21B-1DCD-06255F2CD53C}"/>
              </a:ext>
            </a:extLst>
          </p:cNvPr>
          <p:cNvSpPr/>
          <p:nvPr/>
        </p:nvSpPr>
        <p:spPr>
          <a:xfrm>
            <a:off x="7646346" y="3034144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914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SYN Flooding</a:t>
            </a:r>
            <a:endParaRPr lang="en-US" sz="2400" b="1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90F221EE-D42D-5C52-D6F0-74D5247B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35AD51F3-F1A4-6421-0E0D-B48EC0468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C10925-2ECB-99B8-6B8D-40ABA1F6BAD3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9F65-4C84-CB8B-1395-CA81E17C4A41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2ED12-4564-B620-3B9C-DB3E9377846C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7FC51-2CF1-515B-2E8C-ACD5E3C07F8F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D1B960-F515-3A0B-3059-C85AB3F72941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1CD881-D161-B499-D1EB-7C21E0B78BEC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21EC23-D7E8-9698-7307-9073BDF1F45C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B0AF6A-F0F2-4B30-9300-267546F6A179}"/>
              </a:ext>
            </a:extLst>
          </p:cNvPr>
          <p:cNvCxnSpPr>
            <a:cxnSpLocks/>
          </p:cNvCxnSpPr>
          <p:nvPr/>
        </p:nvCxnSpPr>
        <p:spPr>
          <a:xfrm>
            <a:off x="1028700" y="2628561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6518ED-3702-BED0-FB06-70EB6E6C658A}"/>
              </a:ext>
            </a:extLst>
          </p:cNvPr>
          <p:cNvSpPr txBox="1"/>
          <p:nvPr/>
        </p:nvSpPr>
        <p:spPr>
          <a:xfrm>
            <a:off x="2965439" y="24920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F0357F-64BB-C042-5797-27F181269E24}"/>
              </a:ext>
            </a:extLst>
          </p:cNvPr>
          <p:cNvCxnSpPr>
            <a:cxnSpLocks/>
          </p:cNvCxnSpPr>
          <p:nvPr/>
        </p:nvCxnSpPr>
        <p:spPr>
          <a:xfrm>
            <a:off x="1047750" y="3063488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9ED408-E7FA-3FE5-547F-9EF69AA33E72}"/>
              </a:ext>
            </a:extLst>
          </p:cNvPr>
          <p:cNvSpPr txBox="1"/>
          <p:nvPr/>
        </p:nvSpPr>
        <p:spPr>
          <a:xfrm>
            <a:off x="2984489" y="292698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47CF57-D755-EECF-E6A8-47BF5F6EDD4C}"/>
              </a:ext>
            </a:extLst>
          </p:cNvPr>
          <p:cNvCxnSpPr>
            <a:cxnSpLocks/>
          </p:cNvCxnSpPr>
          <p:nvPr/>
        </p:nvCxnSpPr>
        <p:spPr>
          <a:xfrm>
            <a:off x="1022472" y="3468021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F26F35-319B-0A4D-B340-AC628488EC2D}"/>
              </a:ext>
            </a:extLst>
          </p:cNvPr>
          <p:cNvSpPr txBox="1"/>
          <p:nvPr/>
        </p:nvSpPr>
        <p:spPr>
          <a:xfrm>
            <a:off x="2959211" y="333152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EA7951-EE23-F5DC-7C1E-F241F6215555}"/>
              </a:ext>
            </a:extLst>
          </p:cNvPr>
          <p:cNvCxnSpPr>
            <a:cxnSpLocks/>
          </p:cNvCxnSpPr>
          <p:nvPr/>
        </p:nvCxnSpPr>
        <p:spPr>
          <a:xfrm>
            <a:off x="984372" y="3886782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2387F8-EB8B-80E0-D47D-32C1216DBFB5}"/>
              </a:ext>
            </a:extLst>
          </p:cNvPr>
          <p:cNvSpPr txBox="1"/>
          <p:nvPr/>
        </p:nvSpPr>
        <p:spPr>
          <a:xfrm>
            <a:off x="2921111" y="37502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33352B-7917-3088-5B38-BC2164C2DA26}"/>
              </a:ext>
            </a:extLst>
          </p:cNvPr>
          <p:cNvCxnSpPr>
            <a:cxnSpLocks/>
          </p:cNvCxnSpPr>
          <p:nvPr/>
        </p:nvCxnSpPr>
        <p:spPr>
          <a:xfrm>
            <a:off x="1003422" y="4321709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74EAE2-6E51-9212-5A99-E955504F2799}"/>
              </a:ext>
            </a:extLst>
          </p:cNvPr>
          <p:cNvSpPr txBox="1"/>
          <p:nvPr/>
        </p:nvSpPr>
        <p:spPr>
          <a:xfrm>
            <a:off x="2940161" y="418521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2688CA-1547-2E3A-BC45-C21F4585BC27}"/>
              </a:ext>
            </a:extLst>
          </p:cNvPr>
          <p:cNvCxnSpPr>
            <a:cxnSpLocks/>
          </p:cNvCxnSpPr>
          <p:nvPr/>
        </p:nvCxnSpPr>
        <p:spPr>
          <a:xfrm>
            <a:off x="1003422" y="4738389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A94F32-D360-1157-5E10-11D29BDD6200}"/>
              </a:ext>
            </a:extLst>
          </p:cNvPr>
          <p:cNvSpPr txBox="1"/>
          <p:nvPr/>
        </p:nvSpPr>
        <p:spPr>
          <a:xfrm>
            <a:off x="2940161" y="46018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A8FE36-86AF-BAB5-148A-BFFF34ECB649}"/>
              </a:ext>
            </a:extLst>
          </p:cNvPr>
          <p:cNvCxnSpPr>
            <a:cxnSpLocks/>
          </p:cNvCxnSpPr>
          <p:nvPr/>
        </p:nvCxnSpPr>
        <p:spPr>
          <a:xfrm>
            <a:off x="965322" y="515715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34330B-CF24-4E9F-6FDB-5BC380C621E8}"/>
              </a:ext>
            </a:extLst>
          </p:cNvPr>
          <p:cNvSpPr txBox="1"/>
          <p:nvPr/>
        </p:nvSpPr>
        <p:spPr>
          <a:xfrm>
            <a:off x="2902061" y="50206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D27837-9399-FEB8-DA1F-D21BC6ABD617}"/>
              </a:ext>
            </a:extLst>
          </p:cNvPr>
          <p:cNvCxnSpPr>
            <a:cxnSpLocks/>
          </p:cNvCxnSpPr>
          <p:nvPr/>
        </p:nvCxnSpPr>
        <p:spPr>
          <a:xfrm>
            <a:off x="984372" y="5592077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529B87F-33C5-B2AF-99CD-2502EF4D73A0}"/>
              </a:ext>
            </a:extLst>
          </p:cNvPr>
          <p:cNvSpPr txBox="1"/>
          <p:nvPr/>
        </p:nvSpPr>
        <p:spPr>
          <a:xfrm>
            <a:off x="2921111" y="54555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84406E-3F95-B39A-3BAD-CF82253C5B30}"/>
              </a:ext>
            </a:extLst>
          </p:cNvPr>
          <p:cNvSpPr txBox="1"/>
          <p:nvPr/>
        </p:nvSpPr>
        <p:spPr>
          <a:xfrm>
            <a:off x="6497279" y="2291834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TCP server will </a:t>
            </a:r>
            <a:r>
              <a:rPr lang="en-US" b="1" dirty="0"/>
              <a:t>hold</a:t>
            </a:r>
            <a:r>
              <a:rPr lang="en-US" dirty="0"/>
              <a:t> our request until we drop 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0433E8-3BC8-865D-98FC-B7C1731CC9B4}"/>
              </a:ext>
            </a:extLst>
          </p:cNvPr>
          <p:cNvSpPr/>
          <p:nvPr/>
        </p:nvSpPr>
        <p:spPr>
          <a:xfrm>
            <a:off x="7343056" y="3001950"/>
            <a:ext cx="3647411" cy="344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3C9EDB-C998-9716-C0F7-EA6B9EDF6834}"/>
              </a:ext>
            </a:extLst>
          </p:cNvPr>
          <p:cNvSpPr txBox="1"/>
          <p:nvPr/>
        </p:nvSpPr>
        <p:spPr>
          <a:xfrm>
            <a:off x="7805329" y="335751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Request SYN Queue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E06D29-ABAB-FB21-0D12-26C511416A1D}"/>
              </a:ext>
            </a:extLst>
          </p:cNvPr>
          <p:cNvSpPr/>
          <p:nvPr/>
        </p:nvSpPr>
        <p:spPr>
          <a:xfrm>
            <a:off x="739140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0CC0D7-2A87-AFB5-3C8E-DCE6ED30FDA0}"/>
              </a:ext>
            </a:extLst>
          </p:cNvPr>
          <p:cNvSpPr txBox="1"/>
          <p:nvPr/>
        </p:nvSpPr>
        <p:spPr>
          <a:xfrm>
            <a:off x="6190488" y="3892557"/>
            <a:ext cx="4094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can quickly the SYN queue buffer with our spoofed request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73D4BD-EE6A-A923-A476-0AB3147E82DC}"/>
              </a:ext>
            </a:extLst>
          </p:cNvPr>
          <p:cNvSpPr/>
          <p:nvPr/>
        </p:nvSpPr>
        <p:spPr>
          <a:xfrm>
            <a:off x="7914612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2B5641-7767-4141-F4CB-87C2824BB07A}"/>
              </a:ext>
            </a:extLst>
          </p:cNvPr>
          <p:cNvSpPr/>
          <p:nvPr/>
        </p:nvSpPr>
        <p:spPr>
          <a:xfrm>
            <a:off x="8176218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C56465-B205-94D9-EE4B-968F63709639}"/>
              </a:ext>
            </a:extLst>
          </p:cNvPr>
          <p:cNvSpPr/>
          <p:nvPr/>
        </p:nvSpPr>
        <p:spPr>
          <a:xfrm>
            <a:off x="8437813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40170F-597D-38FC-45B6-F2F726B30A2F}"/>
              </a:ext>
            </a:extLst>
          </p:cNvPr>
          <p:cNvSpPr/>
          <p:nvPr/>
        </p:nvSpPr>
        <p:spPr>
          <a:xfrm>
            <a:off x="8699419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6C3A42-2B45-6C61-CE59-8427826EE7CF}"/>
              </a:ext>
            </a:extLst>
          </p:cNvPr>
          <p:cNvSpPr/>
          <p:nvPr/>
        </p:nvSpPr>
        <p:spPr>
          <a:xfrm>
            <a:off x="8962333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1416D7-DF3B-613F-7F4D-6AEB887C505C}"/>
              </a:ext>
            </a:extLst>
          </p:cNvPr>
          <p:cNvSpPr/>
          <p:nvPr/>
        </p:nvSpPr>
        <p:spPr>
          <a:xfrm>
            <a:off x="9223939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2A29B0-5E4F-F321-FC4A-7760AF16F1C0}"/>
              </a:ext>
            </a:extLst>
          </p:cNvPr>
          <p:cNvSpPr/>
          <p:nvPr/>
        </p:nvSpPr>
        <p:spPr>
          <a:xfrm>
            <a:off x="9492205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3FD2C05-2E3F-8CD3-5A59-0BFF77A2DB3D}"/>
              </a:ext>
            </a:extLst>
          </p:cNvPr>
          <p:cNvSpPr/>
          <p:nvPr/>
        </p:nvSpPr>
        <p:spPr>
          <a:xfrm>
            <a:off x="9753811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2D2C7A4-16BB-1FB4-2762-14EB3F49E0FE}"/>
              </a:ext>
            </a:extLst>
          </p:cNvPr>
          <p:cNvSpPr/>
          <p:nvPr/>
        </p:nvSpPr>
        <p:spPr>
          <a:xfrm>
            <a:off x="10015406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16EF8F-061B-7026-8FDB-9AF9CB2C2FC0}"/>
              </a:ext>
            </a:extLst>
          </p:cNvPr>
          <p:cNvSpPr/>
          <p:nvPr/>
        </p:nvSpPr>
        <p:spPr>
          <a:xfrm>
            <a:off x="10277012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FF4488C-BF31-D888-30C0-17944D606B18}"/>
              </a:ext>
            </a:extLst>
          </p:cNvPr>
          <p:cNvSpPr/>
          <p:nvPr/>
        </p:nvSpPr>
        <p:spPr>
          <a:xfrm>
            <a:off x="1053649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7FE070B-0709-0C3C-B021-225AA0603D8C}"/>
              </a:ext>
            </a:extLst>
          </p:cNvPr>
          <p:cNvSpPr/>
          <p:nvPr/>
        </p:nvSpPr>
        <p:spPr>
          <a:xfrm>
            <a:off x="10798096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AFFC3D-A4E3-E33D-4BD8-F248DE23D840}"/>
              </a:ext>
            </a:extLst>
          </p:cNvPr>
          <p:cNvSpPr txBox="1"/>
          <p:nvPr/>
        </p:nvSpPr>
        <p:spPr>
          <a:xfrm>
            <a:off x="6259931" y="4607814"/>
            <a:ext cx="533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TCP server will hold those requests in the queue while it waits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634AC88-2C56-A21B-1DCD-06255F2CD53C}"/>
              </a:ext>
            </a:extLst>
          </p:cNvPr>
          <p:cNvSpPr/>
          <p:nvPr/>
        </p:nvSpPr>
        <p:spPr>
          <a:xfrm>
            <a:off x="7646346" y="3034144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F7C98-C78E-C772-6A5A-65A11EFCF806}"/>
              </a:ext>
            </a:extLst>
          </p:cNvPr>
          <p:cNvSpPr txBox="1"/>
          <p:nvPr/>
        </p:nvSpPr>
        <p:spPr>
          <a:xfrm>
            <a:off x="6273145" y="547054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If the buffer is full…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C0FBE-1C12-46F3-6222-2CEFEEEBE2A4}"/>
              </a:ext>
            </a:extLst>
          </p:cNvPr>
          <p:cNvSpPr txBox="1"/>
          <p:nvPr/>
        </p:nvSpPr>
        <p:spPr>
          <a:xfrm>
            <a:off x="8382000" y="552553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TCP server won’t be able to accept new connections!</a:t>
            </a:r>
          </a:p>
        </p:txBody>
      </p:sp>
    </p:spTree>
    <p:extLst>
      <p:ext uri="{BB962C8B-B14F-4D97-AF65-F5344CB8AC3E}">
        <p14:creationId xmlns:p14="http://schemas.microsoft.com/office/powerpoint/2010/main" val="29804400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SYN Flooding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1B960-F515-3A0B-3059-C85AB3F72941}"/>
              </a:ext>
            </a:extLst>
          </p:cNvPr>
          <p:cNvSpPr txBox="1"/>
          <p:nvPr/>
        </p:nvSpPr>
        <p:spPr>
          <a:xfrm>
            <a:off x="9360708" y="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C3D85-B403-C00B-F6BE-4372CE480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1295400"/>
            <a:ext cx="4549731" cy="41433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57CE34-CCB3-A7B0-C52C-AC42ED69C5EE}"/>
              </a:ext>
            </a:extLst>
          </p:cNvPr>
          <p:cNvSpPr/>
          <p:nvPr/>
        </p:nvSpPr>
        <p:spPr>
          <a:xfrm>
            <a:off x="3886200" y="2667000"/>
            <a:ext cx="1905000" cy="344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08DC9-FFD8-9DA8-EBEA-2AD505135842}"/>
              </a:ext>
            </a:extLst>
          </p:cNvPr>
          <p:cNvSpPr/>
          <p:nvPr/>
        </p:nvSpPr>
        <p:spPr>
          <a:xfrm>
            <a:off x="3962400" y="2699929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4E4BD1-0838-A452-3FE1-454D8ED6F65A}"/>
              </a:ext>
            </a:extLst>
          </p:cNvPr>
          <p:cNvSpPr/>
          <p:nvPr/>
        </p:nvSpPr>
        <p:spPr>
          <a:xfrm>
            <a:off x="4267200" y="2693264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A5E30D-48FE-CC04-BE26-CA9894324553}"/>
              </a:ext>
            </a:extLst>
          </p:cNvPr>
          <p:cNvSpPr/>
          <p:nvPr/>
        </p:nvSpPr>
        <p:spPr>
          <a:xfrm>
            <a:off x="4572000" y="2693264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548878-E9E0-D0E8-E77A-F8B57D972A1A}"/>
              </a:ext>
            </a:extLst>
          </p:cNvPr>
          <p:cNvSpPr/>
          <p:nvPr/>
        </p:nvSpPr>
        <p:spPr>
          <a:xfrm>
            <a:off x="4876800" y="2693264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1CAA4C-6D0C-0BB8-8D86-43964706F8D5}"/>
              </a:ext>
            </a:extLst>
          </p:cNvPr>
          <p:cNvSpPr/>
          <p:nvPr/>
        </p:nvSpPr>
        <p:spPr>
          <a:xfrm>
            <a:off x="5181600" y="2693264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13D120-3BF9-AAD8-0EA6-AADE6002D8AD}"/>
              </a:ext>
            </a:extLst>
          </p:cNvPr>
          <p:cNvSpPr/>
          <p:nvPr/>
        </p:nvSpPr>
        <p:spPr>
          <a:xfrm>
            <a:off x="5486400" y="2699929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5B5D0E-8106-FD4E-6754-914130357BF5}"/>
              </a:ext>
            </a:extLst>
          </p:cNvPr>
          <p:cNvCxnSpPr/>
          <p:nvPr/>
        </p:nvCxnSpPr>
        <p:spPr>
          <a:xfrm>
            <a:off x="1181731" y="4953000"/>
            <a:ext cx="2209800" cy="152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CEAD1C0F-D128-D926-D8C6-68DDE64E0489}"/>
              </a:ext>
            </a:extLst>
          </p:cNvPr>
          <p:cNvSpPr/>
          <p:nvPr/>
        </p:nvSpPr>
        <p:spPr>
          <a:xfrm rot="12187594">
            <a:off x="3700613" y="5296609"/>
            <a:ext cx="609600" cy="152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C00548B-1487-F088-87FA-999FDC2F7E10}"/>
              </a:ext>
            </a:extLst>
          </p:cNvPr>
          <p:cNvSpPr txBox="1"/>
          <p:nvPr/>
        </p:nvSpPr>
        <p:spPr>
          <a:xfrm>
            <a:off x="4302948" y="5372443"/>
            <a:ext cx="7032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a new SYN comes in (from a legitimate user), they will be </a:t>
            </a:r>
            <a:r>
              <a:rPr lang="en-US" b="1" dirty="0"/>
              <a:t>denied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D1AD3E-99BA-9256-ED77-E9465818398E}"/>
              </a:ext>
            </a:extLst>
          </p:cNvPr>
          <p:cNvCxnSpPr/>
          <p:nvPr/>
        </p:nvCxnSpPr>
        <p:spPr>
          <a:xfrm flipH="1">
            <a:off x="5791200" y="2133600"/>
            <a:ext cx="3048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A4A55B45-2B19-7BAC-F366-F8ADAABF1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322" y="1740561"/>
            <a:ext cx="6781800" cy="36522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E4C8BFD-C8CC-5CDB-771F-98447A5B02BF}"/>
              </a:ext>
            </a:extLst>
          </p:cNvPr>
          <p:cNvSpPr txBox="1"/>
          <p:nvPr/>
        </p:nvSpPr>
        <p:spPr>
          <a:xfrm>
            <a:off x="7315200" y="2133600"/>
            <a:ext cx="3557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(The size of this buffer is also set by the operating system)</a:t>
            </a:r>
          </a:p>
        </p:txBody>
      </p:sp>
    </p:spTree>
    <p:extLst>
      <p:ext uri="{BB962C8B-B14F-4D97-AF65-F5344CB8AC3E}">
        <p14:creationId xmlns:p14="http://schemas.microsoft.com/office/powerpoint/2010/main" val="3167160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75</a:t>
            </a:fld>
            <a:endParaRPr spc="-5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0014F-32BA-8F6F-9834-B433A035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"/>
            <a:ext cx="9296400" cy="49580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4920912-5CA6-59BF-118C-074D172E5694}"/>
              </a:ext>
            </a:extLst>
          </p:cNvPr>
          <p:cNvSpPr/>
          <p:nvPr/>
        </p:nvSpPr>
        <p:spPr>
          <a:xfrm>
            <a:off x="2133600" y="3124200"/>
            <a:ext cx="304800" cy="304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EB2F4E-59F9-4048-7C38-673F5A4191EF}"/>
              </a:ext>
            </a:extLst>
          </p:cNvPr>
          <p:cNvSpPr/>
          <p:nvPr/>
        </p:nvSpPr>
        <p:spPr>
          <a:xfrm>
            <a:off x="1981200" y="5387816"/>
            <a:ext cx="304800" cy="304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C2882-78BD-A989-DE08-C762E079E761}"/>
              </a:ext>
            </a:extLst>
          </p:cNvPr>
          <p:cNvSpPr txBox="1"/>
          <p:nvPr/>
        </p:nvSpPr>
        <p:spPr>
          <a:xfrm>
            <a:off x="2362200" y="51816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Repeatedly send a TCP packet to 10.9.0.7, with a random source IP address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8071B10-0928-321E-12DE-585C77E28A96}"/>
              </a:ext>
            </a:extLst>
          </p:cNvPr>
          <p:cNvCxnSpPr/>
          <p:nvPr/>
        </p:nvCxnSpPr>
        <p:spPr>
          <a:xfrm flipH="1">
            <a:off x="3733800" y="1676400"/>
            <a:ext cx="1066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688EFD-E69C-6DF9-0799-756E50820EA0}"/>
              </a:ext>
            </a:extLst>
          </p:cNvPr>
          <p:cNvSpPr txBox="1"/>
          <p:nvPr/>
        </p:nvSpPr>
        <p:spPr>
          <a:xfrm>
            <a:off x="4799901" y="1491734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of the victim server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05ECA6A-67D5-9BBC-7A29-487D157328B0}"/>
              </a:ext>
            </a:extLst>
          </p:cNvPr>
          <p:cNvCxnSpPr/>
          <p:nvPr/>
        </p:nvCxnSpPr>
        <p:spPr>
          <a:xfrm flipH="1">
            <a:off x="4876800" y="2209800"/>
            <a:ext cx="1066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EA48C05-BF34-96A8-F27F-EA1B70989B2D}"/>
              </a:ext>
            </a:extLst>
          </p:cNvPr>
          <p:cNvSpPr txBox="1"/>
          <p:nvPr/>
        </p:nvSpPr>
        <p:spPr>
          <a:xfrm>
            <a:off x="5919629" y="2008386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the SYN flag</a:t>
            </a:r>
          </a:p>
        </p:txBody>
      </p:sp>
    </p:spTree>
    <p:extLst>
      <p:ext uri="{BB962C8B-B14F-4D97-AF65-F5344CB8AC3E}">
        <p14:creationId xmlns:p14="http://schemas.microsoft.com/office/powerpoint/2010/main" val="14677493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76</a:t>
            </a:fld>
            <a:endParaRPr spc="-5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0014F-32BA-8F6F-9834-B433A035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7" y="2887343"/>
            <a:ext cx="6429375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C74C53-1952-2F0D-AF35-64BC7AB996D8}"/>
              </a:ext>
            </a:extLst>
          </p:cNvPr>
          <p:cNvSpPr txBox="1"/>
          <p:nvPr/>
        </p:nvSpPr>
        <p:spPr>
          <a:xfrm>
            <a:off x="838200" y="2522583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synflood.py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920912-5CA6-59BF-118C-074D172E5694}"/>
              </a:ext>
            </a:extLst>
          </p:cNvPr>
          <p:cNvSpPr/>
          <p:nvPr/>
        </p:nvSpPr>
        <p:spPr>
          <a:xfrm>
            <a:off x="1371600" y="4953000"/>
            <a:ext cx="304800" cy="304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EB2F4E-59F9-4048-7C38-673F5A4191EF}"/>
              </a:ext>
            </a:extLst>
          </p:cNvPr>
          <p:cNvSpPr/>
          <p:nvPr/>
        </p:nvSpPr>
        <p:spPr>
          <a:xfrm>
            <a:off x="5486400" y="6011543"/>
            <a:ext cx="304800" cy="304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C2882-78BD-A989-DE08-C762E079E761}"/>
              </a:ext>
            </a:extLst>
          </p:cNvPr>
          <p:cNvSpPr txBox="1"/>
          <p:nvPr/>
        </p:nvSpPr>
        <p:spPr>
          <a:xfrm>
            <a:off x="5867400" y="5805327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Repeatedly send a TCP packet to 10.9.0.7, with a random source IP address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1650E4-3EF0-3F7C-C1BE-92EDBFF1E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1" y="240268"/>
            <a:ext cx="4572000" cy="192930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8D84F82F-BC33-5CED-4A2C-3371BC017F25}"/>
              </a:ext>
            </a:extLst>
          </p:cNvPr>
          <p:cNvSpPr/>
          <p:nvPr/>
        </p:nvSpPr>
        <p:spPr>
          <a:xfrm rot="15954720">
            <a:off x="3991523" y="2381851"/>
            <a:ext cx="457200" cy="152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CFF7EA-1256-EC9C-E68D-3D7167F42FF9}"/>
              </a:ext>
            </a:extLst>
          </p:cNvPr>
          <p:cNvSpPr txBox="1"/>
          <p:nvPr/>
        </p:nvSpPr>
        <p:spPr>
          <a:xfrm>
            <a:off x="3912988" y="2710971"/>
            <a:ext cx="1752599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We’ve filled this server with spoofed SYN requests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867CBB-FFBB-B94D-F6BB-BD4C8AE32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120" y="458163"/>
            <a:ext cx="5168580" cy="3146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A807EC-3858-762F-2E2C-D9B193349FA3}"/>
              </a:ext>
            </a:extLst>
          </p:cNvPr>
          <p:cNvSpPr txBox="1"/>
          <p:nvPr/>
        </p:nvSpPr>
        <p:spPr>
          <a:xfrm>
            <a:off x="5638800" y="6806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2336BF-F830-409B-AD2A-7A5E6A1347B5}"/>
              </a:ext>
            </a:extLst>
          </p:cNvPr>
          <p:cNvSpPr txBox="1"/>
          <p:nvPr/>
        </p:nvSpPr>
        <p:spPr>
          <a:xfrm>
            <a:off x="5665587" y="109142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terminal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48B56EC-7808-3FF0-5EEC-3EE31CD3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530" y="1609351"/>
            <a:ext cx="3534092" cy="10755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D6AE35-E7B1-B957-D226-B30A0485CD1D}"/>
              </a:ext>
            </a:extLst>
          </p:cNvPr>
          <p:cNvSpPr txBox="1"/>
          <p:nvPr/>
        </p:nvSpPr>
        <p:spPr>
          <a:xfrm>
            <a:off x="6142958" y="218512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is full!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2ECD52-38CF-149C-D6CB-D83144B68A68}"/>
                  </a:ext>
                </a:extLst>
              </p14:cNvPr>
              <p14:cNvContentPartPr/>
              <p14:nvPr/>
            </p14:nvContentPartPr>
            <p14:xfrm>
              <a:off x="7690680" y="1927000"/>
              <a:ext cx="1222560" cy="49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2ECD52-38CF-149C-D6CB-D83144B68A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86360" y="1922680"/>
                <a:ext cx="1231200" cy="5054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3BFBF60B-C68B-749B-18D6-47DF499B0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6320" y="2828993"/>
            <a:ext cx="2895600" cy="3221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26410C4-0C47-29C1-C601-AEFAB6A6606C}"/>
              </a:ext>
            </a:extLst>
          </p:cNvPr>
          <p:cNvSpPr txBox="1"/>
          <p:nvPr/>
        </p:nvSpPr>
        <p:spPr>
          <a:xfrm>
            <a:off x="6903720" y="331642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Denied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06E74AC-ED03-A21D-6DEB-2E73DB5C5349}"/>
                  </a:ext>
                </a:extLst>
              </p14:cNvPr>
              <p14:cNvContentPartPr/>
              <p14:nvPr/>
            </p14:nvContentPartPr>
            <p14:xfrm>
              <a:off x="7696440" y="2306080"/>
              <a:ext cx="20880" cy="77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06E74AC-ED03-A21D-6DEB-2E73DB5C53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7593" y="2297080"/>
                <a:ext cx="38221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CCB7AE4-C6AC-A0DD-FE30-B414BDD296E7}"/>
                  </a:ext>
                </a:extLst>
              </p14:cNvPr>
              <p14:cNvContentPartPr/>
              <p14:nvPr/>
            </p14:nvContentPartPr>
            <p14:xfrm>
              <a:off x="7680600" y="2042200"/>
              <a:ext cx="986760" cy="366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CCB7AE4-C6AC-A0DD-FE30-B414BDD296E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44587" y="2006200"/>
                <a:ext cx="1058426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C5885DD-89F7-36B1-E2C3-3C84D501C277}"/>
                  </a:ext>
                </a:extLst>
              </p14:cNvPr>
              <p14:cNvContentPartPr/>
              <p14:nvPr/>
            </p14:nvContentPartPr>
            <p14:xfrm>
              <a:off x="7797600" y="3213280"/>
              <a:ext cx="436680" cy="335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C5885DD-89F7-36B1-E2C3-3C84D501C27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61600" y="3177280"/>
                <a:ext cx="508320" cy="4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96758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77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TCP Reset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921DB-2061-0C5B-60FC-C16624D7920D}"/>
              </a:ext>
            </a:extLst>
          </p:cNvPr>
          <p:cNvSpPr txBox="1"/>
          <p:nvPr/>
        </p:nvSpPr>
        <p:spPr>
          <a:xfrm>
            <a:off x="685800" y="990600"/>
            <a:ext cx="7599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Goal: </a:t>
            </a:r>
            <a:r>
              <a:rPr lang="en-US" sz="2400" dirty="0"/>
              <a:t>Break an established TCP connection by sending a spoofed RESET (RST) packet</a:t>
            </a:r>
            <a:endParaRPr lang="en-US" sz="2400" b="1" dirty="0"/>
          </a:p>
        </p:txBody>
      </p:sp>
      <p:pic>
        <p:nvPicPr>
          <p:cNvPr id="12" name="Picture 2" descr="TCP Header | TCP Header Format | TCP Flags | Gate Vidyalay">
            <a:extLst>
              <a:ext uri="{FF2B5EF4-FFF2-40B4-BE49-F238E27FC236}">
                <a16:creationId xmlns:a16="http://schemas.microsoft.com/office/drawing/2014/main" id="{4C21A2ED-8AC3-09AD-5698-A2A0D4055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92"/>
          <a:stretch/>
        </p:blipFill>
        <p:spPr bwMode="auto">
          <a:xfrm>
            <a:off x="609600" y="2290411"/>
            <a:ext cx="582717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89A266-B7EB-DA0A-16D3-0A5A603E6959}"/>
                  </a:ext>
                </a:extLst>
              </p14:cNvPr>
              <p14:cNvContentPartPr/>
              <p14:nvPr/>
            </p14:nvContentPartPr>
            <p14:xfrm>
              <a:off x="2657647" y="3547711"/>
              <a:ext cx="219839" cy="4323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89A266-B7EB-DA0A-16D3-0A5A603E69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3499" y="3439636"/>
                <a:ext cx="327773" cy="64809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7CC8A6F-DEF3-E64E-C826-158FF0AE38F6}"/>
              </a:ext>
            </a:extLst>
          </p:cNvPr>
          <p:cNvSpPr txBox="1"/>
          <p:nvPr/>
        </p:nvSpPr>
        <p:spPr>
          <a:xfrm>
            <a:off x="2682115" y="4926165"/>
            <a:ext cx="136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Packet</a:t>
            </a:r>
          </a:p>
        </p:txBody>
      </p:sp>
    </p:spTree>
    <p:extLst>
      <p:ext uri="{BB962C8B-B14F-4D97-AF65-F5344CB8AC3E}">
        <p14:creationId xmlns:p14="http://schemas.microsoft.com/office/powerpoint/2010/main" val="25439855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78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97B37F-0A03-6CBD-4182-F9FB8AEDC20D}"/>
              </a:ext>
            </a:extLst>
          </p:cNvPr>
          <p:cNvSpPr txBox="1"/>
          <p:nvPr/>
        </p:nvSpPr>
        <p:spPr>
          <a:xfrm>
            <a:off x="96719" y="24825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Reset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93FF33-914C-DFC4-63FD-4F17129AED56}"/>
              </a:ext>
            </a:extLst>
          </p:cNvPr>
          <p:cNvSpPr txBox="1"/>
          <p:nvPr/>
        </p:nvSpPr>
        <p:spPr>
          <a:xfrm>
            <a:off x="718095" y="655824"/>
            <a:ext cx="6744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order to do our attack, we first need to find an ongoing TCP communication between two users!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0C694-7FB6-4E19-40BF-E3818350A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6829425" cy="2000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A91069-AEFA-22C1-96BC-A0E48C37B3D7}"/>
              </a:ext>
            </a:extLst>
          </p:cNvPr>
          <p:cNvSpPr txBox="1"/>
          <p:nvPr/>
        </p:nvSpPr>
        <p:spPr>
          <a:xfrm>
            <a:off x="5943600" y="255118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1815BF-B16D-FC01-C746-82186252AEB5}"/>
              </a:ext>
            </a:extLst>
          </p:cNvPr>
          <p:cNvSpPr txBox="1"/>
          <p:nvPr/>
        </p:nvSpPr>
        <p:spPr>
          <a:xfrm>
            <a:off x="909305" y="25146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9F6F9-030B-8347-4029-F1875103582D}"/>
              </a:ext>
            </a:extLst>
          </p:cNvPr>
          <p:cNvSpPr txBox="1"/>
          <p:nvPr/>
        </p:nvSpPr>
        <p:spPr>
          <a:xfrm>
            <a:off x="3581400" y="34290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0C4196-0BCA-817A-7DAF-D9EBFBF10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713"/>
          <a:stretch/>
        </p:blipFill>
        <p:spPr>
          <a:xfrm>
            <a:off x="101779" y="4740916"/>
            <a:ext cx="5537022" cy="1695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57C025B-3574-F716-7BF5-DA5AFB55A0A4}"/>
                  </a:ext>
                </a:extLst>
              </p14:cNvPr>
              <p14:cNvContentPartPr/>
              <p14:nvPr/>
            </p14:nvContentPartPr>
            <p14:xfrm>
              <a:off x="3540240" y="5689360"/>
              <a:ext cx="930240" cy="31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57C025B-3574-F716-7BF5-DA5AFB55A0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6219" y="5581360"/>
                <a:ext cx="1037922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FAE50A4-F387-69AB-A358-4D39EF9C59B0}"/>
              </a:ext>
            </a:extLst>
          </p:cNvPr>
          <p:cNvGrpSpPr/>
          <p:nvPr/>
        </p:nvGrpSpPr>
        <p:grpSpPr>
          <a:xfrm>
            <a:off x="4663080" y="2518840"/>
            <a:ext cx="204120" cy="194400"/>
            <a:chOff x="4663080" y="2518840"/>
            <a:chExt cx="20412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D6240F-74AF-4CCC-CEBA-347FC124525A}"/>
                    </a:ext>
                  </a:extLst>
                </p14:cNvPr>
                <p14:cNvContentPartPr/>
                <p14:nvPr/>
              </p14:nvContentPartPr>
              <p14:xfrm>
                <a:off x="4683240" y="2539720"/>
                <a:ext cx="41760" cy="173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AEA41EC-BD62-7BEC-9313-4F42F0D8002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74600" y="2530720"/>
                  <a:ext cx="59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A1D9BF-C45D-A7C5-6911-E4ED2E4ACE6D}"/>
                    </a:ext>
                  </a:extLst>
                </p14:cNvPr>
                <p14:cNvContentPartPr/>
                <p14:nvPr/>
              </p14:nvContentPartPr>
              <p14:xfrm>
                <a:off x="4663080" y="2518840"/>
                <a:ext cx="204120" cy="177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177F7AB-17B4-2B56-4316-8947A9F81A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54440" y="2510200"/>
                  <a:ext cx="2217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BBF53E-EF52-CF1D-0C4A-28B2D6C8F1AF}"/>
              </a:ext>
            </a:extLst>
          </p:cNvPr>
          <p:cNvGrpSpPr/>
          <p:nvPr/>
        </p:nvGrpSpPr>
        <p:grpSpPr>
          <a:xfrm>
            <a:off x="3784320" y="2341360"/>
            <a:ext cx="202320" cy="136800"/>
            <a:chOff x="3784320" y="2341360"/>
            <a:chExt cx="20232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22A609-6E59-9707-FDC0-468CBCAA3974}"/>
                    </a:ext>
                  </a:extLst>
                </p14:cNvPr>
                <p14:cNvContentPartPr/>
                <p14:nvPr/>
              </p14:nvContentPartPr>
              <p14:xfrm>
                <a:off x="3784320" y="2346760"/>
                <a:ext cx="202320" cy="131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A9F1CD-5873-EC72-CE96-3F4CF69AE5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75320" y="2337760"/>
                  <a:ext cx="219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7DC5248-955A-9257-437D-6870DC9B7953}"/>
                    </a:ext>
                  </a:extLst>
                </p14:cNvPr>
                <p14:cNvContentPartPr/>
                <p14:nvPr/>
              </p14:nvContentPartPr>
              <p14:xfrm>
                <a:off x="3827880" y="2341360"/>
                <a:ext cx="78840" cy="119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181FB4-06D7-3846-E280-E45950876F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18880" y="2332720"/>
                  <a:ext cx="96480" cy="13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56FC54-9700-9981-4E9A-A32BB275B2A1}"/>
              </a:ext>
            </a:extLst>
          </p:cNvPr>
          <p:cNvSpPr txBox="1"/>
          <p:nvPr/>
        </p:nvSpPr>
        <p:spPr>
          <a:xfrm>
            <a:off x="7772400" y="83819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server reads data in some order (typically by sequence number)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5474B8-AF53-0463-C139-D96C03549AB3}"/>
              </a:ext>
            </a:extLst>
          </p:cNvPr>
          <p:cNvSpPr/>
          <p:nvPr/>
        </p:nvSpPr>
        <p:spPr>
          <a:xfrm>
            <a:off x="7239000" y="1905000"/>
            <a:ext cx="4800600" cy="722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289AB0-6406-C298-C79D-A6A819713602}"/>
              </a:ext>
            </a:extLst>
          </p:cNvPr>
          <p:cNvSpPr/>
          <p:nvPr/>
        </p:nvSpPr>
        <p:spPr>
          <a:xfrm>
            <a:off x="7237560" y="1944470"/>
            <a:ext cx="3352800" cy="6067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C451ED-9241-753E-DDBE-35DD2B41FAB6}"/>
              </a:ext>
            </a:extLst>
          </p:cNvPr>
          <p:cNvCxnSpPr/>
          <p:nvPr/>
        </p:nvCxnSpPr>
        <p:spPr>
          <a:xfrm flipV="1">
            <a:off x="10590360" y="2539720"/>
            <a:ext cx="0" cy="5082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8F56B8-5FAC-D4B6-8AE4-FBB3F4A16D03}"/>
              </a:ext>
            </a:extLst>
          </p:cNvPr>
          <p:cNvSpPr txBox="1"/>
          <p:nvPr/>
        </p:nvSpPr>
        <p:spPr>
          <a:xfrm>
            <a:off x="9770263" y="30817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 # = 4440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003D5B-36E9-A455-A972-AB5B4FEE0071}"/>
              </a:ext>
            </a:extLst>
          </p:cNvPr>
          <p:cNvSpPr txBox="1"/>
          <p:nvPr/>
        </p:nvSpPr>
        <p:spPr>
          <a:xfrm>
            <a:off x="7848600" y="3458469"/>
            <a:ext cx="4631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server gets a SEQ# of something below 4440, it will ignore 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B3C0B8-F7FD-6701-0BF5-56270D9F4409}"/>
              </a:ext>
            </a:extLst>
          </p:cNvPr>
          <p:cNvSpPr txBox="1"/>
          <p:nvPr/>
        </p:nvSpPr>
        <p:spPr>
          <a:xfrm>
            <a:off x="7843520" y="4212032"/>
            <a:ext cx="3344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our spoofed packet, we need to make sure we select a sequence number that matches the sequence number the server is expecting!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4A52A3-127B-3CAD-4BB5-826B43D56A64}"/>
              </a:ext>
            </a:extLst>
          </p:cNvPr>
          <p:cNvSpPr txBox="1"/>
          <p:nvPr/>
        </p:nvSpPr>
        <p:spPr>
          <a:xfrm>
            <a:off x="228600" y="4412697"/>
            <a:ext cx="28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(@@@ are placeholders)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B4ED95-323C-767F-CC23-563B42F0E0C8}"/>
              </a:ext>
            </a:extLst>
          </p:cNvPr>
          <p:cNvSpPr txBox="1"/>
          <p:nvPr/>
        </p:nvSpPr>
        <p:spPr>
          <a:xfrm>
            <a:off x="7853680" y="5835135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also need to select the same ports!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443F74-805F-6FDD-896F-C2257F821157}"/>
              </a:ext>
            </a:extLst>
          </p:cNvPr>
          <p:cNvSpPr txBox="1"/>
          <p:nvPr/>
        </p:nvSpPr>
        <p:spPr>
          <a:xfrm>
            <a:off x="533400" y="1311868"/>
            <a:ext cx="714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detect an already-existing TCP connection, we will use </a:t>
            </a:r>
            <a:r>
              <a:rPr lang="en-US" dirty="0" err="1"/>
              <a:t>wireshark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329706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79</a:t>
            </a:fld>
            <a:endParaRPr spc="-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FEC46-8FDF-0189-97A9-C4B5E361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990600"/>
            <a:ext cx="6694279" cy="46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2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621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Early Symmetric Key Cryptography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622AD-557B-282A-4BB7-FE13DF4AB9C7}"/>
              </a:ext>
            </a:extLst>
          </p:cNvPr>
          <p:cNvSpPr txBox="1"/>
          <p:nvPr/>
        </p:nvSpPr>
        <p:spPr>
          <a:xfrm>
            <a:off x="381000" y="1318719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Monolithic Substitution Cipher-</a:t>
            </a:r>
            <a:r>
              <a:rPr lang="en-US" sz="2400" dirty="0"/>
              <a:t> each letter of the plain text is replaced with another letter of the alphabet  (no fixed length position)</a:t>
            </a:r>
          </a:p>
        </p:txBody>
      </p:sp>
      <p:pic>
        <p:nvPicPr>
          <p:cNvPr id="2050" name="Picture 2" descr="Substitution Ciphers (Monoalphabetic Substitution) Flashcards | Quizlet">
            <a:extLst>
              <a:ext uri="{FF2B5EF4-FFF2-40B4-BE49-F238E27FC236}">
                <a16:creationId xmlns:a16="http://schemas.microsoft.com/office/drawing/2014/main" id="{8E269029-98C6-86C4-AD65-D13A40A6B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73698"/>
            <a:ext cx="5025513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4B38C-2351-EC8B-F3B1-8D86DCE2B19E}"/>
              </a:ext>
            </a:extLst>
          </p:cNvPr>
          <p:cNvSpPr txBox="1"/>
          <p:nvPr/>
        </p:nvSpPr>
        <p:spPr>
          <a:xfrm>
            <a:off x="7226970" y="1134053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a key look like?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0D079-2966-7A2F-582B-4CB6D1A67B5C}"/>
              </a:ext>
            </a:extLst>
          </p:cNvPr>
          <p:cNvSpPr txBox="1"/>
          <p:nvPr/>
        </p:nvSpPr>
        <p:spPr>
          <a:xfrm>
            <a:off x="7239002" y="1503385"/>
            <a:ext cx="4408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26-Characters</a:t>
            </a:r>
          </a:p>
          <a:p>
            <a:r>
              <a:rPr lang="en-US" dirty="0"/>
              <a:t>“EABZTIVGSKXFJPYCDWONMHQLRU”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F5BDD-6856-F90E-5605-C95D4B6C0FEA}"/>
              </a:ext>
            </a:extLst>
          </p:cNvPr>
          <p:cNvSpPr txBox="1"/>
          <p:nvPr/>
        </p:nvSpPr>
        <p:spPr>
          <a:xfrm>
            <a:off x="7162800" y="2606685"/>
            <a:ext cx="386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we don’t know the key, how difficult would it be to </a:t>
            </a:r>
            <a:r>
              <a:rPr lang="en-US" sz="2000" b="1" dirty="0"/>
              <a:t>brute force </a:t>
            </a:r>
            <a:r>
              <a:rPr lang="en-US" sz="2000" dirty="0"/>
              <a:t>this?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5BED-C22D-2A97-3BEA-33D51DAF6AB3}"/>
              </a:ext>
            </a:extLst>
          </p:cNvPr>
          <p:cNvSpPr txBox="1"/>
          <p:nvPr/>
        </p:nvSpPr>
        <p:spPr>
          <a:xfrm>
            <a:off x="7201322" y="368319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26! </a:t>
            </a:r>
            <a:r>
              <a:rPr lang="en-US" dirty="0"/>
              <a:t>Possible permutations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9CA15-534A-3784-8145-22FF65DDD893}"/>
              </a:ext>
            </a:extLst>
          </p:cNvPr>
          <p:cNvSpPr txBox="1"/>
          <p:nvPr/>
        </p:nvSpPr>
        <p:spPr>
          <a:xfrm>
            <a:off x="6292966" y="456904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we can leverage the fact that certain characters appear more commonly in the English language (a, e, </a:t>
            </a:r>
            <a:r>
              <a:rPr lang="en-US" dirty="0" err="1"/>
              <a:t>i</a:t>
            </a:r>
            <a:r>
              <a:rPr lang="en-US" dirty="0"/>
              <a:t>, t, r) to make guessing </a:t>
            </a:r>
            <a:r>
              <a:rPr lang="en-US" i="1" dirty="0"/>
              <a:t>much </a:t>
            </a:r>
            <a:r>
              <a:rPr lang="en-US" dirty="0"/>
              <a:t>easier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B7CDD-7DDF-7D6D-984C-55C9BEE9E9C1}"/>
              </a:ext>
            </a:extLst>
          </p:cNvPr>
          <p:cNvSpPr txBox="1"/>
          <p:nvPr/>
        </p:nvSpPr>
        <p:spPr>
          <a:xfrm>
            <a:off x="6651045" y="551333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frequency analysis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10945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80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23C69-6580-28A5-51A0-0BA8E0106E08}"/>
              </a:ext>
            </a:extLst>
          </p:cNvPr>
          <p:cNvSpPr txBox="1"/>
          <p:nvPr/>
        </p:nvSpPr>
        <p:spPr>
          <a:xfrm>
            <a:off x="96719" y="24825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Hijack Attack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B282D-EABF-6729-DB3C-E50BF123F482}"/>
              </a:ext>
            </a:extLst>
          </p:cNvPr>
          <p:cNvSpPr txBox="1"/>
          <p:nvPr/>
        </p:nvSpPr>
        <p:spPr>
          <a:xfrm>
            <a:off x="228600" y="914400"/>
            <a:ext cx="1161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Hijack a current TCP connection and get a TCP server (a telnet connection) to execute commands of our choice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0CA36-2C5C-1C3B-1F21-69628700F6A8}"/>
              </a:ext>
            </a:extLst>
          </p:cNvPr>
          <p:cNvSpPr txBox="1"/>
          <p:nvPr/>
        </p:nvSpPr>
        <p:spPr>
          <a:xfrm>
            <a:off x="381000" y="1609867"/>
            <a:ext cx="49808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Possible commands we might want to execute: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 secret_password.txt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rm –rf 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an I ru@ &quot;sudo rm -rf Linux / hat feels weird. but I'll allow it - )">
            <a:extLst>
              <a:ext uri="{FF2B5EF4-FFF2-40B4-BE49-F238E27FC236}">
                <a16:creationId xmlns:a16="http://schemas.microsoft.com/office/drawing/2014/main" id="{28B7A0C1-9813-A18C-2C9F-1B416773E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"/>
          <a:stretch/>
        </p:blipFill>
        <p:spPr bwMode="auto">
          <a:xfrm>
            <a:off x="7467600" y="1981200"/>
            <a:ext cx="4191000" cy="354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72295D-16B8-2167-26B1-D658912A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9400"/>
            <a:ext cx="5562600" cy="245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F0AED-4571-DB66-C680-76EC33EEA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4193"/>
            <a:ext cx="5791200" cy="16961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B19FC-A3FF-4BE2-C1FA-6DECD296234C}"/>
              </a:ext>
            </a:extLst>
          </p:cNvPr>
          <p:cNvSpPr txBox="1"/>
          <p:nvPr/>
        </p:nvSpPr>
        <p:spPr>
          <a:xfrm>
            <a:off x="4572000" y="414889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F985D-9BBE-46FC-F35C-0F4D3BEC7714}"/>
              </a:ext>
            </a:extLst>
          </p:cNvPr>
          <p:cNvSpPr txBox="1"/>
          <p:nvPr/>
        </p:nvSpPr>
        <p:spPr>
          <a:xfrm>
            <a:off x="304800" y="414889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F41FF-CDE9-85CC-8941-4B35D072AA57}"/>
              </a:ext>
            </a:extLst>
          </p:cNvPr>
          <p:cNvSpPr txBox="1"/>
          <p:nvPr/>
        </p:nvSpPr>
        <p:spPr>
          <a:xfrm>
            <a:off x="2514600" y="489348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505D98-D1FD-5F1B-77FE-621BFBCBCE91}"/>
              </a:ext>
            </a:extLst>
          </p:cNvPr>
          <p:cNvCxnSpPr/>
          <p:nvPr/>
        </p:nvCxnSpPr>
        <p:spPr>
          <a:xfrm>
            <a:off x="3581400" y="4212276"/>
            <a:ext cx="685800" cy="1197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77090A9-7E69-E96F-DFCA-63F84B0FA101}"/>
              </a:ext>
            </a:extLst>
          </p:cNvPr>
          <p:cNvSpPr/>
          <p:nvPr/>
        </p:nvSpPr>
        <p:spPr>
          <a:xfrm>
            <a:off x="4386716" y="5118519"/>
            <a:ext cx="2242684" cy="132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2F34B-DB3E-D861-C9A5-1DA4EAFC328F}"/>
              </a:ext>
            </a:extLst>
          </p:cNvPr>
          <p:cNvSpPr txBox="1"/>
          <p:nvPr/>
        </p:nvSpPr>
        <p:spPr>
          <a:xfrm>
            <a:off x="4421872" y="5179136"/>
            <a:ext cx="1992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Spoofed Packet</a:t>
            </a:r>
          </a:p>
          <a:p>
            <a:r>
              <a:rPr lang="en-US" dirty="0" err="1"/>
              <a:t>Src</a:t>
            </a:r>
            <a:r>
              <a:rPr lang="en-US" dirty="0"/>
              <a:t>: 10.9.0.6</a:t>
            </a:r>
          </a:p>
          <a:p>
            <a:r>
              <a:rPr lang="en-US" dirty="0" err="1"/>
              <a:t>Dst</a:t>
            </a:r>
            <a:r>
              <a:rPr lang="en-US" dirty="0"/>
              <a:t>: 10.9.0.5</a:t>
            </a:r>
          </a:p>
          <a:p>
            <a:r>
              <a:rPr lang="en-US" dirty="0"/>
              <a:t>Command: rm-rf 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528D5-9D16-2921-B46C-B759641FFF8D}"/>
              </a:ext>
            </a:extLst>
          </p:cNvPr>
          <p:cNvSpPr txBox="1"/>
          <p:nvPr/>
        </p:nvSpPr>
        <p:spPr>
          <a:xfrm>
            <a:off x="190500" y="5262814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*We need to make sure the spoofed packet as a SEQ # and an ACK # that the TCP server is expecting</a:t>
            </a:r>
          </a:p>
        </p:txBody>
      </p:sp>
    </p:spTree>
    <p:extLst>
      <p:ext uri="{BB962C8B-B14F-4D97-AF65-F5344CB8AC3E}">
        <p14:creationId xmlns:p14="http://schemas.microsoft.com/office/powerpoint/2010/main" val="29656049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81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BGP Hijack</a:t>
            </a:r>
            <a:endParaRPr lang="en-US" sz="2400" b="1" dirty="0"/>
          </a:p>
        </p:txBody>
      </p:sp>
      <p:pic>
        <p:nvPicPr>
          <p:cNvPr id="2050" name="Picture 2" descr="What is BGP hijacking? | Cloudflare">
            <a:extLst>
              <a:ext uri="{FF2B5EF4-FFF2-40B4-BE49-F238E27FC236}">
                <a16:creationId xmlns:a16="http://schemas.microsoft.com/office/drawing/2014/main" id="{2133FAF2-D23F-BA94-7E0E-DA3FB712F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77" y="2590800"/>
            <a:ext cx="8898784" cy="338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1B7312-64B8-29AE-5BE7-B1088A525552}"/>
              </a:ext>
            </a:extLst>
          </p:cNvPr>
          <p:cNvSpPr txBox="1"/>
          <p:nvPr/>
        </p:nvSpPr>
        <p:spPr>
          <a:xfrm>
            <a:off x="788113" y="762000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BGP is the routing protocol used to connect autonomous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2DB65-9265-74F0-3E29-CDA2E7356B00}"/>
              </a:ext>
            </a:extLst>
          </p:cNvPr>
          <p:cNvSpPr txBox="1"/>
          <p:nvPr/>
        </p:nvSpPr>
        <p:spPr>
          <a:xfrm>
            <a:off x="792386" y="1293770"/>
            <a:ext cx="898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Routers send BGP messages to advertise which network prefixes they have access 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95F01-C66D-EA5A-7B12-B2FCC3E4CA21}"/>
              </a:ext>
            </a:extLst>
          </p:cNvPr>
          <p:cNvSpPr txBox="1"/>
          <p:nvPr/>
        </p:nvSpPr>
        <p:spPr>
          <a:xfrm>
            <a:off x="8077200" y="5334000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(Do something malicious)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2E611-70B0-54CF-4512-022E6D2DC226}"/>
              </a:ext>
            </a:extLst>
          </p:cNvPr>
          <p:cNvSpPr txBox="1"/>
          <p:nvPr/>
        </p:nvSpPr>
        <p:spPr>
          <a:xfrm>
            <a:off x="838200" y="1905000"/>
            <a:ext cx="1045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can trick a BGP router into accepting our bogus routing advertisements, we can </a:t>
            </a:r>
            <a:r>
              <a:rPr lang="en-US" b="1" dirty="0"/>
              <a:t>redirect traffic</a:t>
            </a:r>
          </a:p>
        </p:txBody>
      </p:sp>
    </p:spTree>
    <p:extLst>
      <p:ext uri="{BB962C8B-B14F-4D97-AF65-F5344CB8AC3E}">
        <p14:creationId xmlns:p14="http://schemas.microsoft.com/office/powerpoint/2010/main" val="101045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82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DNS Poisoning</a:t>
            </a:r>
            <a:endParaRPr lang="en-US" sz="2400" b="1" dirty="0"/>
          </a:p>
        </p:txBody>
      </p:sp>
      <p:pic>
        <p:nvPicPr>
          <p:cNvPr id="3074" name="Picture 2" descr="DNS Spoofing or DNS Cache poisoning - GeeksforGeeks">
            <a:extLst>
              <a:ext uri="{FF2B5EF4-FFF2-40B4-BE49-F238E27FC236}">
                <a16:creationId xmlns:a16="http://schemas.microsoft.com/office/drawing/2014/main" id="{99E9B7BC-600E-4D4A-CE4B-4DA71226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612" y="2819400"/>
            <a:ext cx="6114762" cy="343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DF32D-2CE1-A3B3-13DC-BE52B1D83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3345"/>
            <a:ext cx="4310274" cy="2438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2E55BD-A526-D7C9-8080-16382CA68F07}"/>
                  </a:ext>
                </a:extLst>
              </p14:cNvPr>
              <p14:cNvContentPartPr/>
              <p14:nvPr/>
            </p14:nvContentPartPr>
            <p14:xfrm>
              <a:off x="5754283" y="2624674"/>
              <a:ext cx="6226920" cy="255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2E55BD-A526-D7C9-8080-16382CA68F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1643" y="2561674"/>
                <a:ext cx="6352560" cy="3816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B60AD74-90B7-E034-88C1-EA92AFE1504D}"/>
              </a:ext>
            </a:extLst>
          </p:cNvPr>
          <p:cNvSpPr txBox="1"/>
          <p:nvPr/>
        </p:nvSpPr>
        <p:spPr>
          <a:xfrm>
            <a:off x="5257800" y="12236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normal DNS 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C5491-8C29-C787-3C7A-F078E9AE64E8}"/>
              </a:ext>
            </a:extLst>
          </p:cNvPr>
          <p:cNvSpPr txBox="1"/>
          <p:nvPr/>
        </p:nvSpPr>
        <p:spPr>
          <a:xfrm>
            <a:off x="685800" y="1371600"/>
            <a:ext cx="43102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Attack is going to inject false DNS entries for legitimate services (montana.edu) and link a malicious IP address for a fake website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021392-9CC1-4750-A2C8-ECF86BC9DA3F}"/>
              </a:ext>
            </a:extLst>
          </p:cNvPr>
          <p:cNvSpPr txBox="1"/>
          <p:nvPr/>
        </p:nvSpPr>
        <p:spPr>
          <a:xfrm>
            <a:off x="533400" y="4038600"/>
            <a:ext cx="5068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DNS server is waiting for a DNS query response, we could (very quickly) send a spoofed DNS resolution packet that looks like its coming from a legitimate source</a:t>
            </a:r>
          </a:p>
        </p:txBody>
      </p:sp>
    </p:spTree>
    <p:extLst>
      <p:ext uri="{BB962C8B-B14F-4D97-AF65-F5344CB8AC3E}">
        <p14:creationId xmlns:p14="http://schemas.microsoft.com/office/powerpoint/2010/main" val="24441321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83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Announcements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A30DB-4759-19D7-6BBF-B5675E8CE26B}"/>
              </a:ext>
            </a:extLst>
          </p:cNvPr>
          <p:cNvSpPr txBox="1"/>
          <p:nvPr/>
        </p:nvSpPr>
        <p:spPr>
          <a:xfrm>
            <a:off x="304800" y="1225689"/>
            <a:ext cx="8275022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Wireshark Lab 2 due </a:t>
            </a:r>
            <a:r>
              <a:rPr lang="en-US" sz="2400" b="1" dirty="0"/>
              <a:t>tonight @ 11:59PM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HW3 due on </a:t>
            </a:r>
            <a:r>
              <a:rPr lang="en-US" sz="2400" b="1" dirty="0"/>
              <a:t>Friday</a:t>
            </a:r>
            <a:r>
              <a:rPr lang="en-US" sz="2400" dirty="0"/>
              <a:t> at 11:59 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PA3 grades are posted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Will post a final exam study guide + HW4 on Wednesday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Class will start late on Wednesday (~10min)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Course Evals are open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25873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84</a:t>
            </a:fld>
            <a:endParaRPr spc="-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A30DB-4759-19D7-6BBF-B5675E8CE26B}"/>
              </a:ext>
            </a:extLst>
          </p:cNvPr>
          <p:cNvSpPr txBox="1"/>
          <p:nvPr/>
        </p:nvSpPr>
        <p:spPr>
          <a:xfrm>
            <a:off x="4267200" y="2590800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PA4</a:t>
            </a:r>
          </a:p>
        </p:txBody>
      </p:sp>
    </p:spTree>
    <p:extLst>
      <p:ext uri="{BB962C8B-B14F-4D97-AF65-F5344CB8AC3E}">
        <p14:creationId xmlns:p14="http://schemas.microsoft.com/office/powerpoint/2010/main" val="28719258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85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Security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238B8-3CD0-9FFD-3D57-40E84179DCA7}"/>
              </a:ext>
            </a:extLst>
          </p:cNvPr>
          <p:cNvSpPr txBox="1"/>
          <p:nvPr/>
        </p:nvSpPr>
        <p:spPr>
          <a:xfrm>
            <a:off x="1143000" y="743080"/>
            <a:ext cx="6962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Confidentiality (Encryption)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Message Integrity and Authentication (Hashing)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C9E9B-E336-088F-55C6-3D61E2974C17}"/>
              </a:ext>
            </a:extLst>
          </p:cNvPr>
          <p:cNvSpPr txBox="1"/>
          <p:nvPr/>
        </p:nvSpPr>
        <p:spPr>
          <a:xfrm>
            <a:off x="1066800" y="2039575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Symmetric Crypto, Asymmetric Crypto, and Hashing all work together to send secure, authentic messages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65649B-5BE6-E856-D69F-EC24FEC0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80867"/>
            <a:ext cx="7575855" cy="32599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D27C58D-3AA9-2EAA-2F3A-2216B9A1BEDF}"/>
                  </a:ext>
                </a:extLst>
              </p14:cNvPr>
              <p14:cNvContentPartPr/>
              <p14:nvPr/>
            </p14:nvContentPartPr>
            <p14:xfrm>
              <a:off x="640843" y="3040421"/>
              <a:ext cx="3615120" cy="865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D27C58D-3AA9-2EAA-2F3A-2216B9A1BE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843" y="3031421"/>
                <a:ext cx="3632760" cy="8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F3882D7-83F2-665B-C9F5-785FB30202C8}"/>
                  </a:ext>
                </a:extLst>
              </p14:cNvPr>
              <p14:cNvContentPartPr/>
              <p14:nvPr/>
            </p14:nvContentPartPr>
            <p14:xfrm>
              <a:off x="4549723" y="4089101"/>
              <a:ext cx="1482120" cy="723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F3882D7-83F2-665B-C9F5-785FB30202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0723" y="4080101"/>
                <a:ext cx="149976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62FC862-FED3-00CC-6F33-2D831DEB5E49}"/>
                  </a:ext>
                </a:extLst>
              </p14:cNvPr>
              <p14:cNvContentPartPr/>
              <p14:nvPr/>
            </p14:nvContentPartPr>
            <p14:xfrm>
              <a:off x="4024843" y="5824661"/>
              <a:ext cx="2043000" cy="800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62FC862-FED3-00CC-6F33-2D831DEB5E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15843" y="5815661"/>
                <a:ext cx="206064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9DA7063-CDAB-AB72-F479-5AD540B1C712}"/>
                  </a:ext>
                </a:extLst>
              </p14:cNvPr>
              <p14:cNvContentPartPr/>
              <p14:nvPr/>
            </p14:nvContentPartPr>
            <p14:xfrm>
              <a:off x="3701803" y="1997969"/>
              <a:ext cx="2679480" cy="496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9DA7063-CDAB-AB72-F479-5AD540B1C7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92803" y="1988969"/>
                <a:ext cx="269712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4D9891D-D788-673C-DDB4-E441D08C37D2}"/>
                  </a:ext>
                </a:extLst>
              </p14:cNvPr>
              <p14:cNvContentPartPr/>
              <p14:nvPr/>
            </p14:nvContentPartPr>
            <p14:xfrm>
              <a:off x="1066243" y="2070329"/>
              <a:ext cx="2557080" cy="409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4D9891D-D788-673C-DDB4-E441D08C37D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7243" y="2061337"/>
                <a:ext cx="2574720" cy="426944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218B9743-1770-3022-50B6-12BB386E1738}"/>
              </a:ext>
            </a:extLst>
          </p:cNvPr>
          <p:cNvGrpSpPr/>
          <p:nvPr/>
        </p:nvGrpSpPr>
        <p:grpSpPr>
          <a:xfrm>
            <a:off x="7050163" y="2081489"/>
            <a:ext cx="1218600" cy="396360"/>
            <a:chOff x="7431163" y="880114"/>
            <a:chExt cx="121860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220A57C-523A-8F59-5D2A-6853CDC6A26C}"/>
                    </a:ext>
                  </a:extLst>
                </p14:cNvPr>
                <p14:cNvContentPartPr/>
                <p14:nvPr/>
              </p14:nvContentPartPr>
              <p14:xfrm>
                <a:off x="7465723" y="930874"/>
                <a:ext cx="360" cy="268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467AD9-79EC-901F-1273-350207D94B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56723" y="921874"/>
                  <a:ext cx="180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B41B15C-62B1-4420-5FA1-4C1679F0F61E}"/>
                    </a:ext>
                  </a:extLst>
                </p14:cNvPr>
                <p14:cNvContentPartPr/>
                <p14:nvPr/>
              </p14:nvContentPartPr>
              <p14:xfrm>
                <a:off x="7431163" y="880114"/>
                <a:ext cx="1218600" cy="39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24DFC3-06E4-5E0E-B8FB-C14890DEDA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22163" y="871474"/>
                  <a:ext cx="1236240" cy="41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87620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86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4862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So, where is this all happening?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E539C-932B-963D-4DF1-891FEC99B917}"/>
              </a:ext>
            </a:extLst>
          </p:cNvPr>
          <p:cNvSpPr txBox="1"/>
          <p:nvPr/>
        </p:nvSpPr>
        <p:spPr>
          <a:xfrm>
            <a:off x="457200" y="1447800"/>
            <a:ext cx="7911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/>
              <a:t>Transport Layer Security (TLS</a:t>
            </a:r>
            <a:r>
              <a:rPr lang="en-US" sz="2000" dirty="0"/>
              <a:t>) is a protocol used to provide communication security over a TCP connection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This exists somewhere between the application layer and transport layer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F77863-66C0-DC96-AA4E-2B38F094D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225" y="762000"/>
            <a:ext cx="3316888" cy="17811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734F66-7DAA-8F78-4BA1-CABC3659F293}"/>
              </a:ext>
            </a:extLst>
          </p:cNvPr>
          <p:cNvSpPr txBox="1"/>
          <p:nvPr/>
        </p:nvSpPr>
        <p:spPr>
          <a:xfrm>
            <a:off x="533400" y="3053000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TLS will always be running if you are doing web communication with http</a:t>
            </a:r>
            <a:r>
              <a:rPr lang="en-US" sz="2000" b="1" dirty="0"/>
              <a:t>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048557-CC0D-11BD-623E-3AD2F771BC5E}"/>
              </a:ext>
            </a:extLst>
          </p:cNvPr>
          <p:cNvSpPr txBox="1"/>
          <p:nvPr/>
        </p:nvSpPr>
        <p:spPr>
          <a:xfrm>
            <a:off x="1143000" y="3886200"/>
            <a:ext cx="456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= Hypertext Transfer Protocol </a:t>
            </a:r>
            <a:r>
              <a:rPr lang="en-US" b="1" i="1" dirty="0"/>
              <a:t>Secure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63E99A-539F-B577-F6AE-247656E03403}"/>
              </a:ext>
            </a:extLst>
          </p:cNvPr>
          <p:cNvSpPr txBox="1"/>
          <p:nvPr/>
        </p:nvSpPr>
        <p:spPr>
          <a:xfrm>
            <a:off x="485127" y="4688622"/>
            <a:ext cx="1044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HTTPS/TLS </a:t>
            </a:r>
            <a:r>
              <a:rPr lang="en-US" dirty="0"/>
              <a:t>will handle all the encryption, key generation, certificate checking, authentication for you!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A69F211-EC86-1C3C-7EDD-9BC781021CDF}"/>
              </a:ext>
            </a:extLst>
          </p:cNvPr>
          <p:cNvSpPr/>
          <p:nvPr/>
        </p:nvSpPr>
        <p:spPr>
          <a:xfrm rot="501616">
            <a:off x="10026293" y="2857805"/>
            <a:ext cx="1084694" cy="685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Port 443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5519F46-93D9-B300-6C90-108EB4591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105400"/>
            <a:ext cx="6781800" cy="11444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01E2291-CF90-7753-12D6-35DB72226259}"/>
              </a:ext>
            </a:extLst>
          </p:cNvPr>
          <p:cNvSpPr txBox="1"/>
          <p:nvPr/>
        </p:nvSpPr>
        <p:spPr>
          <a:xfrm>
            <a:off x="9372600" y="601980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UDP does not use TLS</a:t>
            </a:r>
          </a:p>
        </p:txBody>
      </p:sp>
    </p:spTree>
    <p:extLst>
      <p:ext uri="{BB962C8B-B14F-4D97-AF65-F5344CB8AC3E}">
        <p14:creationId xmlns:p14="http://schemas.microsoft.com/office/powerpoint/2010/main" val="9620730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87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TLS Handshake</a:t>
            </a:r>
          </a:p>
        </p:txBody>
      </p:sp>
      <p:pic>
        <p:nvPicPr>
          <p:cNvPr id="1026" name="Picture 2" descr="What happens in a TLS handshake? | SSL handshake | Cloudflare">
            <a:extLst>
              <a:ext uri="{FF2B5EF4-FFF2-40B4-BE49-F238E27FC236}">
                <a16:creationId xmlns:a16="http://schemas.microsoft.com/office/drawing/2014/main" id="{492BAA8D-1AF5-C29D-98F2-3AFFD56D8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867004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8F2395-4D6A-9A35-9DE8-3A7F3080897A}"/>
              </a:ext>
            </a:extLst>
          </p:cNvPr>
          <p:cNvSpPr txBox="1"/>
          <p:nvPr/>
        </p:nvSpPr>
        <p:spPr>
          <a:xfrm>
            <a:off x="152400" y="77366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 new and improved handshake!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A8225-540B-26E9-ED5A-A8D0F9CCA1C6}"/>
              </a:ext>
            </a:extLst>
          </p:cNvPr>
          <p:cNvSpPr txBox="1"/>
          <p:nvPr/>
        </p:nvSpPr>
        <p:spPr>
          <a:xfrm>
            <a:off x="8991600" y="12954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TLS/SSL does not mandate that two users use a specific symmetric key 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E5CC3-E69A-E8FE-CA8A-F0421696D709}"/>
              </a:ext>
            </a:extLst>
          </p:cNvPr>
          <p:cNvSpPr txBox="1"/>
          <p:nvPr/>
        </p:nvSpPr>
        <p:spPr>
          <a:xfrm>
            <a:off x="9008569" y="3048000"/>
            <a:ext cx="2133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TLS connection can be closed using a TCP FIN</a:t>
            </a:r>
          </a:p>
        </p:txBody>
      </p:sp>
    </p:spTree>
    <p:extLst>
      <p:ext uri="{BB962C8B-B14F-4D97-AF65-F5344CB8AC3E}">
        <p14:creationId xmlns:p14="http://schemas.microsoft.com/office/powerpoint/2010/main" val="31897958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88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362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Network-Layer Security</a:t>
            </a:r>
          </a:p>
        </p:txBody>
      </p:sp>
      <p:pic>
        <p:nvPicPr>
          <p:cNvPr id="2050" name="Picture 2" descr="IPv4 - Wikipedia">
            <a:extLst>
              <a:ext uri="{FF2B5EF4-FFF2-40B4-BE49-F238E27FC236}">
                <a16:creationId xmlns:a16="http://schemas.microsoft.com/office/drawing/2014/main" id="{E18607DF-8A69-1513-6547-377A0F302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4800600" cy="283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B7A7E7-F448-484B-A15B-7BD0F8880E5E}"/>
              </a:ext>
            </a:extLst>
          </p:cNvPr>
          <p:cNvSpPr txBox="1"/>
          <p:nvPr/>
        </p:nvSpPr>
        <p:spPr>
          <a:xfrm>
            <a:off x="5562600" y="872538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security at the transport layer, but we might also desire security at a network-layer level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B40682-61A8-8D7B-872A-FE3251AB2B1E}"/>
              </a:ext>
            </a:extLst>
          </p:cNvPr>
          <p:cNvCxnSpPr>
            <a:cxnSpLocks/>
          </p:cNvCxnSpPr>
          <p:nvPr/>
        </p:nvCxnSpPr>
        <p:spPr>
          <a:xfrm flipV="1">
            <a:off x="1871222" y="3459742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BA756A-11A0-43B1-7404-15ACF73DF94B}"/>
              </a:ext>
            </a:extLst>
          </p:cNvPr>
          <p:cNvSpPr txBox="1"/>
          <p:nvPr/>
        </p:nvSpPr>
        <p:spPr>
          <a:xfrm>
            <a:off x="228600" y="3916942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could be a </a:t>
            </a:r>
            <a:r>
              <a:rPr lang="en-US" b="1" dirty="0"/>
              <a:t>TCP </a:t>
            </a:r>
            <a:r>
              <a:rPr lang="en-US" dirty="0"/>
              <a:t>segment (unencrypted), </a:t>
            </a:r>
            <a:r>
              <a:rPr lang="en-US" b="1" dirty="0"/>
              <a:t>TLS</a:t>
            </a:r>
            <a:r>
              <a:rPr lang="en-US" dirty="0"/>
              <a:t> segment, </a:t>
            </a:r>
            <a:r>
              <a:rPr lang="en-US" b="1" dirty="0"/>
              <a:t>UDP</a:t>
            </a:r>
            <a:r>
              <a:rPr lang="en-US" dirty="0"/>
              <a:t> segment, </a:t>
            </a:r>
            <a:r>
              <a:rPr lang="en-US" b="1" dirty="0"/>
              <a:t>ICMP</a:t>
            </a:r>
            <a:r>
              <a:rPr lang="en-US" dirty="0"/>
              <a:t> packet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607C78-3FD6-19AF-CDCE-8E66BF9DD7DC}"/>
              </a:ext>
            </a:extLst>
          </p:cNvPr>
          <p:cNvSpPr txBox="1"/>
          <p:nvPr/>
        </p:nvSpPr>
        <p:spPr>
          <a:xfrm>
            <a:off x="5540688" y="1793988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IP security protocol (IPsec) </a:t>
            </a:r>
            <a:r>
              <a:rPr lang="en-US" dirty="0"/>
              <a:t>provides data integrity, origin authentication, attack prevention, and confidentiality at the network-layer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D6E6B7-64CB-AB38-DCA0-3307F935868A}"/>
              </a:ext>
            </a:extLst>
          </p:cNvPr>
          <p:cNvSpPr txBox="1"/>
          <p:nvPr/>
        </p:nvSpPr>
        <p:spPr>
          <a:xfrm>
            <a:off x="228600" y="5927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(IPv4 Packet)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ACD1E0-75E5-44CF-2E8D-4461ADA9CCFD}"/>
              </a:ext>
            </a:extLst>
          </p:cNvPr>
          <p:cNvSpPr txBox="1"/>
          <p:nvPr/>
        </p:nvSpPr>
        <p:spPr>
          <a:xfrm>
            <a:off x="5540688" y="3074116"/>
            <a:ext cx="6773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IPsec is most commonly seen when using a </a:t>
            </a:r>
            <a:r>
              <a:rPr lang="en-US" b="1" dirty="0"/>
              <a:t>Virtual Private Network (VPN)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5F9277-A003-BD1D-D088-99AB784F418B}"/>
              </a:ext>
            </a:extLst>
          </p:cNvPr>
          <p:cNvSpPr txBox="1"/>
          <p:nvPr/>
        </p:nvSpPr>
        <p:spPr>
          <a:xfrm>
            <a:off x="4724400" y="4628189"/>
            <a:ext cx="7341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Public Network-</a:t>
            </a:r>
            <a:r>
              <a:rPr lang="en-US" dirty="0"/>
              <a:t> Anyone can access/communicate with the devices on the network</a:t>
            </a:r>
          </a:p>
          <a:p>
            <a:r>
              <a:rPr lang="en-US" b="1" dirty="0"/>
              <a:t>Private Network-</a:t>
            </a:r>
            <a:r>
              <a:rPr lang="en-US" dirty="0"/>
              <a:t> Completely isolated from public internet, typically reserved for a particular institution (this can be costly)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25616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89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VPNs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ACD1E0-75E5-44CF-2E8D-4461ADA9CCFD}"/>
              </a:ext>
            </a:extLst>
          </p:cNvPr>
          <p:cNvSpPr txBox="1"/>
          <p:nvPr/>
        </p:nvSpPr>
        <p:spPr>
          <a:xfrm>
            <a:off x="1752600" y="762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IPsec is most commonly seen when using a </a:t>
            </a:r>
            <a:r>
              <a:rPr lang="en-US" sz="1600" b="1" dirty="0"/>
              <a:t>Virtual Private Network (VPN)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5F9277-A003-BD1D-D088-99AB784F418B}"/>
              </a:ext>
            </a:extLst>
          </p:cNvPr>
          <p:cNvSpPr txBox="1"/>
          <p:nvPr/>
        </p:nvSpPr>
        <p:spPr>
          <a:xfrm>
            <a:off x="6362827" y="34586"/>
            <a:ext cx="579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Public Network-</a:t>
            </a:r>
            <a:r>
              <a:rPr lang="en-US" sz="1600" dirty="0"/>
              <a:t> Anyone can access/communicate with the devices on the network</a:t>
            </a:r>
          </a:p>
          <a:p>
            <a:r>
              <a:rPr lang="en-US" sz="1600" b="1" dirty="0"/>
              <a:t>Private Network-</a:t>
            </a:r>
            <a:r>
              <a:rPr lang="en-US" sz="1600" dirty="0"/>
              <a:t> Completely isolated from public internet, typically reserved for a particular institution (this can be costly)</a:t>
            </a:r>
            <a:endParaRPr 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93D1C-7A0B-C231-8BFC-4682426D6C08}"/>
              </a:ext>
            </a:extLst>
          </p:cNvPr>
          <p:cNvSpPr txBox="1"/>
          <p:nvPr/>
        </p:nvSpPr>
        <p:spPr>
          <a:xfrm>
            <a:off x="304801" y="1371601"/>
            <a:ext cx="1104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VPNs extend a </a:t>
            </a:r>
            <a:r>
              <a:rPr lang="en-US" b="1" dirty="0"/>
              <a:t>private network </a:t>
            </a:r>
            <a:r>
              <a:rPr lang="en-US" dirty="0"/>
              <a:t>over a </a:t>
            </a:r>
            <a:r>
              <a:rPr lang="en-US" b="1" dirty="0"/>
              <a:t>public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messages get encrypted prior to entering any public network (using IPsec), and rerouted through a secure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BD461-B81C-D30C-8CAF-D2F68036B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14600"/>
            <a:ext cx="6596063" cy="37702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5762EDF-3290-3306-9040-76C65F5E4606}"/>
                  </a:ext>
                </a:extLst>
              </p14:cNvPr>
              <p14:cNvContentPartPr/>
              <p14:nvPr/>
            </p14:nvContentPartPr>
            <p14:xfrm>
              <a:off x="2227534" y="2808988"/>
              <a:ext cx="527760" cy="265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5762EDF-3290-3306-9040-76C65F5E46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3894" y="2700988"/>
                <a:ext cx="6354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ACFDB53-A95F-C794-9E4D-F1D1F8999273}"/>
                  </a:ext>
                </a:extLst>
              </p14:cNvPr>
              <p14:cNvContentPartPr/>
              <p14:nvPr/>
            </p14:nvContentPartPr>
            <p14:xfrm>
              <a:off x="2258494" y="3719428"/>
              <a:ext cx="494640" cy="223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ACFDB53-A95F-C794-9E4D-F1D1F89992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4854" y="3611428"/>
                <a:ext cx="6022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CCF19CD-17BF-A953-73C8-85ADC4D9E482}"/>
                  </a:ext>
                </a:extLst>
              </p14:cNvPr>
              <p14:cNvContentPartPr/>
              <p14:nvPr/>
            </p14:nvContentPartPr>
            <p14:xfrm>
              <a:off x="2498974" y="5063668"/>
              <a:ext cx="470160" cy="187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CCF19CD-17BF-A953-73C8-85ADC4D9E4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4974" y="4956028"/>
                <a:ext cx="577800" cy="4035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234F128-E4E5-D865-0E64-E9851BF1B8C5}"/>
              </a:ext>
            </a:extLst>
          </p:cNvPr>
          <p:cNvSpPr txBox="1"/>
          <p:nvPr/>
        </p:nvSpPr>
        <p:spPr>
          <a:xfrm>
            <a:off x="7010400" y="25146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Converts vanilla IPv4 datagrams to IPsec datagrams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C0CCEE-BBAA-8EA3-73F5-45D2EF621787}"/>
              </a:ext>
            </a:extLst>
          </p:cNvPr>
          <p:cNvSpPr txBox="1"/>
          <p:nvPr/>
        </p:nvSpPr>
        <p:spPr>
          <a:xfrm>
            <a:off x="7162800" y="3943348"/>
            <a:ext cx="464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source IPsec entity (host or router) sends secure datagrams to a destination entity, it does so with either the </a:t>
            </a:r>
            <a:r>
              <a:rPr lang="en-US" b="1" dirty="0"/>
              <a:t>Authentication Header (AH) </a:t>
            </a:r>
            <a:r>
              <a:rPr lang="en-US" dirty="0"/>
              <a:t>protocol, or the </a:t>
            </a:r>
            <a:r>
              <a:rPr lang="en-US" b="1" dirty="0"/>
              <a:t>Encapsulation Security Payload (ESP) </a:t>
            </a:r>
            <a:r>
              <a:rPr lang="en-US" dirty="0"/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3957541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4B33A-78A7-2D69-4D3B-AFB70953B2CF}"/>
              </a:ext>
            </a:extLst>
          </p:cNvPr>
          <p:cNvSpPr txBox="1"/>
          <p:nvPr/>
        </p:nvSpPr>
        <p:spPr>
          <a:xfrm>
            <a:off x="534718" y="1113075"/>
            <a:ext cx="4646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Plaintext is divided into n-sized blocks and each block is encrypted independently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862580-2611-A177-6858-8826E945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8" y="2378612"/>
            <a:ext cx="5427241" cy="39606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A0405B-E01B-F267-6EDF-B97A8A3FA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552" y="1600200"/>
            <a:ext cx="2114550" cy="3352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D8A175-9854-32CC-0FA7-7BE5B27A299B}"/>
              </a:ext>
            </a:extLst>
          </p:cNvPr>
          <p:cNvSpPr txBox="1"/>
          <p:nvPr/>
        </p:nvSpPr>
        <p:spPr>
          <a:xfrm>
            <a:off x="7543800" y="1113075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3-bit Block Cipher Table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C9F56C-A27B-F832-26B6-B0D6337F6540}"/>
              </a:ext>
            </a:extLst>
          </p:cNvPr>
          <p:cNvCxnSpPr/>
          <p:nvPr/>
        </p:nvCxnSpPr>
        <p:spPr>
          <a:xfrm flipV="1">
            <a:off x="5486400" y="1713239"/>
            <a:ext cx="2362200" cy="171576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86A049-FF00-D81D-0221-882760228254}"/>
              </a:ext>
            </a:extLst>
          </p:cNvPr>
          <p:cNvCxnSpPr>
            <a:cxnSpLocks/>
          </p:cNvCxnSpPr>
          <p:nvPr/>
        </p:nvCxnSpPr>
        <p:spPr>
          <a:xfrm>
            <a:off x="5463876" y="3429000"/>
            <a:ext cx="2460924" cy="1447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EC4DCBB-58D7-7C89-3ED3-8CDF29050D28}"/>
              </a:ext>
            </a:extLst>
          </p:cNvPr>
          <p:cNvSpPr txBox="1"/>
          <p:nvPr/>
        </p:nvSpPr>
        <p:spPr>
          <a:xfrm>
            <a:off x="6368719" y="5287271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010000111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4CA5A243-8E93-ED82-BBE6-727291526C39}"/>
              </a:ext>
            </a:extLst>
          </p:cNvPr>
          <p:cNvSpPr txBox="1"/>
          <p:nvPr/>
        </p:nvSpPr>
        <p:spPr>
          <a:xfrm rot="3827786">
            <a:off x="9648322" y="2838033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Key!</a:t>
            </a:r>
          </a:p>
        </p:txBody>
      </p:sp>
    </p:spTree>
    <p:extLst>
      <p:ext uri="{BB962C8B-B14F-4D97-AF65-F5344CB8AC3E}">
        <p14:creationId xmlns:p14="http://schemas.microsoft.com/office/powerpoint/2010/main" val="28335389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90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4818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Ipsec</a:t>
            </a:r>
            <a:r>
              <a:rPr lang="en-US" sz="2400" b="1" dirty="0"/>
              <a:t> and security associations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BA32C8-5A11-FD84-5420-B598139D8A3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516732" y="1768655"/>
            <a:ext cx="4878092" cy="115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r>
              <a:rPr lang="en-US" sz="2000" dirty="0">
                <a:latin typeface="Gill Sans MT" charset="0"/>
              </a:rPr>
              <a:t>IPsec datagram emitted and received by end-system</a:t>
            </a:r>
          </a:p>
          <a:p>
            <a:r>
              <a:rPr lang="en-US" sz="2000" dirty="0">
                <a:latin typeface="Gill Sans MT" charset="0"/>
              </a:rPr>
              <a:t>protects upper level protocols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C9ED010B-C922-F88E-4123-8E7362C77D75}"/>
              </a:ext>
            </a:extLst>
          </p:cNvPr>
          <p:cNvSpPr>
            <a:spLocks/>
          </p:cNvSpPr>
          <p:nvPr/>
        </p:nvSpPr>
        <p:spPr bwMode="auto">
          <a:xfrm>
            <a:off x="2159296" y="685800"/>
            <a:ext cx="3348037" cy="2049462"/>
          </a:xfrm>
          <a:custGeom>
            <a:avLst/>
            <a:gdLst>
              <a:gd name="T0" fmla="*/ 2147483647 w 1292"/>
              <a:gd name="T1" fmla="*/ 18667251 h 1255"/>
              <a:gd name="T2" fmla="*/ 2147483647 w 1292"/>
              <a:gd name="T3" fmla="*/ 485359960 h 1255"/>
              <a:gd name="T4" fmla="*/ 2147483647 w 1292"/>
              <a:gd name="T5" fmla="*/ 1605421154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1368075491 h 1255"/>
              <a:gd name="T18" fmla="*/ 2147483647 w 1292"/>
              <a:gd name="T19" fmla="*/ 648034985 h 1255"/>
              <a:gd name="T20" fmla="*/ 2147483647 w 1292"/>
              <a:gd name="T21" fmla="*/ 352019186 h 1255"/>
              <a:gd name="T22" fmla="*/ 2147483647 w 1292"/>
              <a:gd name="T23" fmla="*/ 18667251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12" name="Line 45">
            <a:extLst>
              <a:ext uri="{FF2B5EF4-FFF2-40B4-BE49-F238E27FC236}">
                <a16:creationId xmlns:a16="http://schemas.microsoft.com/office/drawing/2014/main" id="{0886C6F4-81CC-9BC2-2030-8A0D9F10CE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6733" y="1698625"/>
            <a:ext cx="80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14" name="Line 46">
            <a:extLst>
              <a:ext uri="{FF2B5EF4-FFF2-40B4-BE49-F238E27FC236}">
                <a16:creationId xmlns:a16="http://schemas.microsoft.com/office/drawing/2014/main" id="{5FD2FB1C-6162-6F88-8141-CB5E76904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60733" y="2046287"/>
            <a:ext cx="0" cy="500063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15" name="Line 47">
            <a:extLst>
              <a:ext uri="{FF2B5EF4-FFF2-40B4-BE49-F238E27FC236}">
                <a16:creationId xmlns:a16="http://schemas.microsoft.com/office/drawing/2014/main" id="{B7C6B407-5655-AAF3-1618-FAF2C1284B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94808" y="2079625"/>
            <a:ext cx="0" cy="500062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16" name="Text Box 48">
            <a:extLst>
              <a:ext uri="{FF2B5EF4-FFF2-40B4-BE49-F238E27FC236}">
                <a16:creationId xmlns:a16="http://schemas.microsoft.com/office/drawing/2014/main" id="{2C057F2F-C1DE-93DC-E389-BA7BB71C1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58" y="2479675"/>
            <a:ext cx="847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IPsec</a:t>
            </a:r>
          </a:p>
        </p:txBody>
      </p:sp>
      <p:sp>
        <p:nvSpPr>
          <p:cNvPr id="17" name="Text Box 49">
            <a:extLst>
              <a:ext uri="{FF2B5EF4-FFF2-40B4-BE49-F238E27FC236}">
                <a16:creationId xmlns:a16="http://schemas.microsoft.com/office/drawing/2014/main" id="{CEB66652-B818-DA23-1AA4-5BB516534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0946" y="2555875"/>
            <a:ext cx="847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IPsec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012B6F-F5CC-1CFD-775B-0D68997BB92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59833" y="1239837"/>
            <a:ext cx="933450" cy="919163"/>
            <a:chOff x="-44" y="1473"/>
            <a:chExt cx="981" cy="1105"/>
          </a:xfrm>
        </p:grpSpPr>
        <p:pic>
          <p:nvPicPr>
            <p:cNvPr id="45" name="Picture 44" descr="desktop_computer_stylized_medium">
              <a:extLst>
                <a:ext uri="{FF2B5EF4-FFF2-40B4-BE49-F238E27FC236}">
                  <a16:creationId xmlns:a16="http://schemas.microsoft.com/office/drawing/2014/main" id="{51588CA5-A9BA-4364-193B-AAB28B835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Freeform 530">
              <a:extLst>
                <a:ext uri="{FF2B5EF4-FFF2-40B4-BE49-F238E27FC236}">
                  <a16:creationId xmlns:a16="http://schemas.microsoft.com/office/drawing/2014/main" id="{A07DA792-BE77-E396-3D85-D23023C09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722 w 356"/>
                <a:gd name="T3" fmla="*/ 36 h 368"/>
                <a:gd name="T4" fmla="*/ 856 w 356"/>
                <a:gd name="T5" fmla="*/ 765 h 368"/>
                <a:gd name="T6" fmla="*/ 189 w 356"/>
                <a:gd name="T7" fmla="*/ 95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lc="http://schemas.openxmlformats.org/drawingml/2006/lockedCanvas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5AEAFD-AE00-3C32-D226-AB88981B6A1A}"/>
              </a:ext>
            </a:extLst>
          </p:cNvPr>
          <p:cNvGrpSpPr>
            <a:grpSpLocks/>
          </p:cNvGrpSpPr>
          <p:nvPr/>
        </p:nvGrpSpPr>
        <p:grpSpPr bwMode="auto">
          <a:xfrm>
            <a:off x="413046" y="1249362"/>
            <a:ext cx="2259008" cy="919163"/>
            <a:chOff x="871369" y="2216074"/>
            <a:chExt cx="2259102" cy="91906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CD899BF-327A-3770-A641-B057E8C039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1369" y="2216074"/>
              <a:ext cx="933394" cy="919069"/>
              <a:chOff x="-44" y="1473"/>
              <a:chExt cx="981" cy="1105"/>
            </a:xfrm>
          </p:grpSpPr>
          <p:pic>
            <p:nvPicPr>
              <p:cNvPr id="43" name="Picture 42" descr="desktop_computer_stylized_medium">
                <a:extLst>
                  <a:ext uri="{FF2B5EF4-FFF2-40B4-BE49-F238E27FC236}">
                    <a16:creationId xmlns:a16="http://schemas.microsoft.com/office/drawing/2014/main" id="{9C1203B9-7D31-590C-DAFB-95DE90BB4D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Freeform 530">
                <a:extLst>
                  <a:ext uri="{FF2B5EF4-FFF2-40B4-BE49-F238E27FC236}">
                    <a16:creationId xmlns:a16="http://schemas.microsoft.com/office/drawing/2014/main" id="{E4568A46-96B0-73FB-2F55-15FC99A6CC4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22 w 356"/>
                  <a:gd name="T3" fmla="*/ 36 h 368"/>
                  <a:gd name="T4" fmla="*/ 856 w 356"/>
                  <a:gd name="T5" fmla="*/ 765 h 368"/>
                  <a:gd name="T6" fmla="*/ 189 w 356"/>
                  <a:gd name="T7" fmla="*/ 95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F583929-6C8E-1BD9-C989-6AE910DD80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5613" y="2431228"/>
              <a:ext cx="1404858" cy="380720"/>
              <a:chOff x="1725613" y="2431228"/>
              <a:chExt cx="1404858" cy="380720"/>
            </a:xfrm>
          </p:grpSpPr>
          <p:sp>
            <p:nvSpPr>
              <p:cNvPr id="33" name="Line 40">
                <a:extLst>
                  <a:ext uri="{FF2B5EF4-FFF2-40B4-BE49-F238E27FC236}">
                    <a16:creationId xmlns:a16="http://schemas.microsoft.com/office/drawing/2014/main" id="{EA05598D-C722-6280-42D6-43981F764A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5613" y="2619376"/>
                <a:ext cx="6064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56125FF-9525-CEB5-BCFC-F5BA631AE3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1635" y="2431228"/>
                <a:ext cx="848836" cy="380720"/>
                <a:chOff x="2356" y="1300"/>
                <a:chExt cx="555" cy="194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AA9FE5E9-1A4F-376F-F838-53CA5C81D2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sz="2400" dirty="0">
                    <a:latin typeface="Times New Roman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11A76C7-C839-0CF5-C918-52B69B3C6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algn="ctr"/>
                  <a:endParaRPr lang="en-US" sz="2400" dirty="0">
                    <a:latin typeface="Times New Roman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F4DF1F5-8DB2-7334-0D6D-C8EE53E5F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sz="2400" dirty="0">
                    <a:latin typeface="Times New Roman" charset="0"/>
                  </a:endParaRP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C0B10774-F1BB-14EC-2753-D7D3782421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41" name="Freeform 326">
                    <a:extLst>
                      <a:ext uri="{FF2B5EF4-FFF2-40B4-BE49-F238E27FC236}">
                        <a16:creationId xmlns:a16="http://schemas.microsoft.com/office/drawing/2014/main" id="{AB93093C-E68D-FCFF-3B33-6100201379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2857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 xmlns:lc="http://schemas.openxmlformats.org/drawingml/2006/lockedCanvas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 xmlns:lc="http://schemas.openxmlformats.org/drawingml/2006/lockedCanvas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42" name="Freeform 327">
                    <a:extLst>
                      <a:ext uri="{FF2B5EF4-FFF2-40B4-BE49-F238E27FC236}">
                        <a16:creationId xmlns:a16="http://schemas.microsoft.com/office/drawing/2014/main" id="{42F5C7DF-FBE5-6BCB-0D54-ACA301BB1E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2857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 xmlns:lc="http://schemas.openxmlformats.org/drawingml/2006/lockedCanvas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 xmlns:lc="http://schemas.openxmlformats.org/drawingml/2006/lockedCanvas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endParaRPr lang="en-US" dirty="0"/>
                  </a:p>
                </p:txBody>
              </p:sp>
            </p:grpSp>
            <p:sp>
              <p:nvSpPr>
                <p:cNvPr id="39" name="Line 330">
                  <a:extLst>
                    <a:ext uri="{FF2B5EF4-FFF2-40B4-BE49-F238E27FC236}">
                      <a16:creationId xmlns:a16="http://schemas.microsoft.com/office/drawing/2014/main" id="{B1D1055E-B6B9-1CE3-69A2-63D2398028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 xmlns:lc="http://schemas.openxmlformats.org/drawingml/2006/lockedCanvas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0" name="Line 331">
                  <a:extLst>
                    <a:ext uri="{FF2B5EF4-FFF2-40B4-BE49-F238E27FC236}">
                      <a16:creationId xmlns:a16="http://schemas.microsoft.com/office/drawing/2014/main" id="{13077AA9-1EE4-5314-15F0-A16861210E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 xmlns:lc="http://schemas.openxmlformats.org/drawingml/2006/lockedCanvas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712F45-0E32-523A-ED69-F8DD41FC7AA2}"/>
              </a:ext>
            </a:extLst>
          </p:cNvPr>
          <p:cNvGrpSpPr>
            <a:grpSpLocks/>
          </p:cNvGrpSpPr>
          <p:nvPr/>
        </p:nvGrpSpPr>
        <p:grpSpPr bwMode="auto">
          <a:xfrm>
            <a:off x="4965996" y="1519237"/>
            <a:ext cx="849312" cy="381000"/>
            <a:chOff x="2356" y="1300"/>
            <a:chExt cx="555" cy="19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0375DB-2FCE-39ED-353E-B7C27E8C8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 sz="2400" dirty="0">
                <a:latin typeface="Times New Roman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E14EF2-E6FE-C7C5-91E1-900806C5C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xmlns:lc="http://schemas.openxmlformats.org/drawingml/2006/lockedCanvas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 algn="ctr"/>
              <a:endParaRPr lang="en-US" sz="2400" dirty="0">
                <a:latin typeface="Times New Roman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8928107-A2E6-87FB-F1A8-605013E36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 sz="2400" dirty="0">
                <a:latin typeface="Times New Roman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255E84C-4B9F-EA6D-CED9-A7CA561153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29" name="Freeform 326">
                <a:extLst>
                  <a:ext uri="{FF2B5EF4-FFF2-40B4-BE49-F238E27FC236}">
                    <a16:creationId xmlns:a16="http://schemas.microsoft.com/office/drawing/2014/main" id="{80C3BAE6-E22D-8E47-4EED-77D84DD0C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0" name="Freeform 327">
                <a:extLst>
                  <a:ext uri="{FF2B5EF4-FFF2-40B4-BE49-F238E27FC236}">
                    <a16:creationId xmlns:a16="http://schemas.microsoft.com/office/drawing/2014/main" id="{62B9DD5A-7E1B-7A7F-3660-C372DDB51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</p:grpSp>
        <p:sp>
          <p:nvSpPr>
            <p:cNvPr id="27" name="Line 330">
              <a:extLst>
                <a:ext uri="{FF2B5EF4-FFF2-40B4-BE49-F238E27FC236}">
                  <a16:creationId xmlns:a16="http://schemas.microsoft.com/office/drawing/2014/main" id="{6DA622DC-2D99-02A0-46D6-6FF17365B7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8" name="Line 331">
              <a:extLst>
                <a:ext uri="{FF2B5EF4-FFF2-40B4-BE49-F238E27FC236}">
                  <a16:creationId xmlns:a16="http://schemas.microsoft.com/office/drawing/2014/main" id="{FAF1AAD3-256E-CB50-679B-6014CD5B5E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 xmlns:lc="http://schemas.openxmlformats.org/drawingml/2006/lockedCanvas">
                  <a:noFill/>
                </a14:hiddenFill>
              </a:ex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C4571F5-6EB7-777C-9DAC-3472FC359A25}"/>
              </a:ext>
            </a:extLst>
          </p:cNvPr>
          <p:cNvSpPr txBox="1"/>
          <p:nvPr/>
        </p:nvSpPr>
        <p:spPr>
          <a:xfrm>
            <a:off x="7524841" y="125113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Transport Mode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B7AAC6C-9580-89C6-B250-EB6FEE4FDBB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181600" y="4533169"/>
            <a:ext cx="40925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r>
              <a:rPr lang="en-US" sz="2000" dirty="0">
                <a:latin typeface="Gill Sans MT" charset="0"/>
              </a:rPr>
              <a:t>edge routers IPsec-aware </a:t>
            </a:r>
          </a:p>
        </p:txBody>
      </p:sp>
      <p:sp>
        <p:nvSpPr>
          <p:cNvPr id="49" name="Freeform 8">
            <a:extLst>
              <a:ext uri="{FF2B5EF4-FFF2-40B4-BE49-F238E27FC236}">
                <a16:creationId xmlns:a16="http://schemas.microsoft.com/office/drawing/2014/main" id="{C4983746-F51D-EE4A-1CF2-593D86EE2BF8}"/>
              </a:ext>
            </a:extLst>
          </p:cNvPr>
          <p:cNvSpPr>
            <a:spLocks/>
          </p:cNvSpPr>
          <p:nvPr/>
        </p:nvSpPr>
        <p:spPr bwMode="auto">
          <a:xfrm>
            <a:off x="1662113" y="3288756"/>
            <a:ext cx="1325562" cy="2049463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50" name="Line 43">
            <a:extLst>
              <a:ext uri="{FF2B5EF4-FFF2-40B4-BE49-F238E27FC236}">
                <a16:creationId xmlns:a16="http://schemas.microsoft.com/office/drawing/2014/main" id="{AE42089A-473C-EF41-0AC7-721BAD91B9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16075" y="4341269"/>
            <a:ext cx="0" cy="500062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51" name="Line 44">
            <a:extLst>
              <a:ext uri="{FF2B5EF4-FFF2-40B4-BE49-F238E27FC236}">
                <a16:creationId xmlns:a16="http://schemas.microsoft.com/office/drawing/2014/main" id="{1FE8753F-F9E8-A2E3-9923-AF39A4A975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97213" y="4350794"/>
            <a:ext cx="0" cy="500062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52" name="Text Box 45">
            <a:extLst>
              <a:ext uri="{FF2B5EF4-FFF2-40B4-BE49-F238E27FC236}">
                <a16:creationId xmlns:a16="http://schemas.microsoft.com/office/drawing/2014/main" id="{3FDF8B46-E299-A797-D746-8A2E7F902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0" y="4841331"/>
            <a:ext cx="847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IPsec</a:t>
            </a:r>
          </a:p>
        </p:txBody>
      </p:sp>
      <p:sp>
        <p:nvSpPr>
          <p:cNvPr id="53" name="Text Box 46">
            <a:extLst>
              <a:ext uri="{FF2B5EF4-FFF2-40B4-BE49-F238E27FC236}">
                <a16:creationId xmlns:a16="http://schemas.microsoft.com/office/drawing/2014/main" id="{5D2EC6ED-A606-C263-F7C2-42732EEB5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288" y="4850856"/>
            <a:ext cx="847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solidFill>
                  <a:srgbClr val="C00000"/>
                </a:solidFill>
                <a:latin typeface="Arial" charset="0"/>
                <a:cs typeface="Arial" charset="0"/>
              </a:rPr>
              <a:t>IPsec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9477AE-0E25-F0D3-5401-469CF3E1B5E7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3757069"/>
            <a:ext cx="1647821" cy="749300"/>
            <a:chOff x="4690335" y="5723068"/>
            <a:chExt cx="1647706" cy="748738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685C352-6420-4A18-3425-A6171D07F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3179" y="5930590"/>
              <a:ext cx="1084862" cy="310156"/>
              <a:chOff x="1725613" y="2431228"/>
              <a:chExt cx="1404858" cy="380720"/>
            </a:xfrm>
          </p:grpSpPr>
          <p:sp>
            <p:nvSpPr>
              <p:cNvPr id="96" name="Line 40">
                <a:extLst>
                  <a:ext uri="{FF2B5EF4-FFF2-40B4-BE49-F238E27FC236}">
                    <a16:creationId xmlns:a16="http://schemas.microsoft.com/office/drawing/2014/main" id="{0A39F4C7-8F0F-C38E-665D-448A0376BC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5613" y="2619374"/>
                <a:ext cx="552762" cy="19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7A2CE4B4-091D-45B0-CBE3-CD3E8474BC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1635" y="2431228"/>
                <a:ext cx="848836" cy="380720"/>
                <a:chOff x="2356" y="1300"/>
                <a:chExt cx="555" cy="194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F143BDD-5D02-7FE5-5A22-CC7D656F69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sz="2400" dirty="0">
                    <a:latin typeface="Times New Roman" charset="0"/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4BD8F041-FFEB-5C44-6823-CED1DEF1A2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algn="ctr"/>
                  <a:endParaRPr lang="en-US" sz="2400" dirty="0">
                    <a:latin typeface="Times New Roman" charset="0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36CA1AB5-8508-995B-6469-6159A4D183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sz="2400" dirty="0">
                    <a:latin typeface="Times New Roman" charset="0"/>
                  </a:endParaRPr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849373A7-8686-8AEB-969C-4E0E1E2139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104" name="Freeform 326">
                    <a:extLst>
                      <a:ext uri="{FF2B5EF4-FFF2-40B4-BE49-F238E27FC236}">
                        <a16:creationId xmlns:a16="http://schemas.microsoft.com/office/drawing/2014/main" id="{88649065-1625-DAF0-5A6E-3BB4B0A426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2857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 xmlns:lc="http://schemas.openxmlformats.org/drawingml/2006/lockedCanvas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 xmlns:lc="http://schemas.openxmlformats.org/drawingml/2006/lockedCanvas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105" name="Freeform 327">
                    <a:extLst>
                      <a:ext uri="{FF2B5EF4-FFF2-40B4-BE49-F238E27FC236}">
                        <a16:creationId xmlns:a16="http://schemas.microsoft.com/office/drawing/2014/main" id="{88C8B534-B3CB-30F7-C925-4227C849FF6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2857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 xmlns:lc="http://schemas.openxmlformats.org/drawingml/2006/lockedCanvas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 xmlns:lc="http://schemas.openxmlformats.org/drawingml/2006/lockedCanvas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endParaRPr lang="en-US" dirty="0"/>
                  </a:p>
                </p:txBody>
              </p:sp>
            </p:grpSp>
            <p:sp>
              <p:nvSpPr>
                <p:cNvPr id="102" name="Line 330">
                  <a:extLst>
                    <a:ext uri="{FF2B5EF4-FFF2-40B4-BE49-F238E27FC236}">
                      <a16:creationId xmlns:a16="http://schemas.microsoft.com/office/drawing/2014/main" id="{EC2E4195-9E86-FE46-847F-1D3B3245D5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 xmlns:lc="http://schemas.openxmlformats.org/drawingml/2006/lockedCanvas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03" name="Line 331">
                  <a:extLst>
                    <a:ext uri="{FF2B5EF4-FFF2-40B4-BE49-F238E27FC236}">
                      <a16:creationId xmlns:a16="http://schemas.microsoft.com/office/drawing/2014/main" id="{EF56B6B1-BBDA-C250-696F-1B36C247DB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 xmlns:lc="http://schemas.openxmlformats.org/drawingml/2006/lockedCanvas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7FC9215-77A4-7F95-BA4A-F5BCEAA0C9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0335" y="5723068"/>
              <a:ext cx="720787" cy="748738"/>
              <a:chOff x="-44" y="1473"/>
              <a:chExt cx="981" cy="1105"/>
            </a:xfrm>
          </p:grpSpPr>
          <p:pic>
            <p:nvPicPr>
              <p:cNvPr id="94" name="Picture 93" descr="desktop_computer_stylized_medium">
                <a:extLst>
                  <a:ext uri="{FF2B5EF4-FFF2-40B4-BE49-F238E27FC236}">
                    <a16:creationId xmlns:a16="http://schemas.microsoft.com/office/drawing/2014/main" id="{DCA70FF5-73BB-FF25-9F67-CFCC372478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530">
                <a:extLst>
                  <a:ext uri="{FF2B5EF4-FFF2-40B4-BE49-F238E27FC236}">
                    <a16:creationId xmlns:a16="http://schemas.microsoft.com/office/drawing/2014/main" id="{A9561265-B39C-66A2-38A4-C2E3C58DBC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22 w 356"/>
                  <a:gd name="T3" fmla="*/ 36 h 368"/>
                  <a:gd name="T4" fmla="*/ 856 w 356"/>
                  <a:gd name="T5" fmla="*/ 765 h 368"/>
                  <a:gd name="T6" fmla="*/ 189 w 356"/>
                  <a:gd name="T7" fmla="*/ 95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EBA5E3C-F82C-0FB3-3449-6C71CBEFC1F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746379" y="3776119"/>
            <a:ext cx="1646234" cy="749300"/>
            <a:chOff x="4690335" y="5723068"/>
            <a:chExt cx="1647706" cy="748738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D9A6D3D-3962-BA8F-6D7F-A22D85B221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3179" y="5930590"/>
              <a:ext cx="1084862" cy="310156"/>
              <a:chOff x="1725613" y="2431228"/>
              <a:chExt cx="1404858" cy="380720"/>
            </a:xfrm>
          </p:grpSpPr>
          <p:sp>
            <p:nvSpPr>
              <p:cNvPr id="82" name="Line 40">
                <a:extLst>
                  <a:ext uri="{FF2B5EF4-FFF2-40B4-BE49-F238E27FC236}">
                    <a16:creationId xmlns:a16="http://schemas.microsoft.com/office/drawing/2014/main" id="{A970CD3C-157D-A3AD-02EC-D2D1700D74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5613" y="2619374"/>
                <a:ext cx="552762" cy="192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EC9FEA1F-F96A-48FD-3924-21B8B4DC1C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1635" y="2431228"/>
                <a:ext cx="848836" cy="380720"/>
                <a:chOff x="2356" y="1300"/>
                <a:chExt cx="555" cy="194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E97AE9DE-C7B0-7F4D-CBE7-1083664A89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85"/>
                  <a:ext cx="551" cy="10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sz="2400" dirty="0">
                    <a:latin typeface="Times New Roman" charset="0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CEC3D88E-A244-6476-57EF-5D098BE9B1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7" y="1374"/>
                  <a:ext cx="554" cy="66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xmlns:lc="http://schemas.openxmlformats.org/drawingml/2006/lockedCanvas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 algn="ctr"/>
                  <a:endParaRPr lang="en-US" sz="2400" dirty="0">
                    <a:latin typeface="Times New Roman" charset="0"/>
                  </a:endParaRP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686EF432-E40A-3FC9-3A6A-E2DE303078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6" y="1300"/>
                  <a:ext cx="551" cy="12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endParaRPr lang="en-US" sz="2400" dirty="0">
                    <a:latin typeface="Times New Roman" charset="0"/>
                  </a:endParaRP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9C878B2-CB16-1FB1-A96C-47837F4B03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68" y="1332"/>
                  <a:ext cx="310" cy="60"/>
                  <a:chOff x="2468" y="1332"/>
                  <a:chExt cx="310" cy="60"/>
                </a:xfrm>
              </p:grpSpPr>
              <p:sp>
                <p:nvSpPr>
                  <p:cNvPr id="90" name="Freeform 326">
                    <a:extLst>
                      <a:ext uri="{FF2B5EF4-FFF2-40B4-BE49-F238E27FC236}">
                        <a16:creationId xmlns:a16="http://schemas.microsoft.com/office/drawing/2014/main" id="{3F512C29-D96F-99FA-CE2B-8DA0298396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2857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 xmlns:lc="http://schemas.openxmlformats.org/drawingml/2006/lockedCanvas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 xmlns:lc="http://schemas.openxmlformats.org/drawingml/2006/lockedCanvas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endParaRPr lang="en-US" dirty="0"/>
                  </a:p>
                </p:txBody>
              </p:sp>
              <p:sp>
                <p:nvSpPr>
                  <p:cNvPr id="91" name="Freeform 327">
                    <a:extLst>
                      <a:ext uri="{FF2B5EF4-FFF2-40B4-BE49-F238E27FC236}">
                        <a16:creationId xmlns:a16="http://schemas.microsoft.com/office/drawing/2014/main" id="{0B6ABB44-C9DA-095E-7236-A89D055DF8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28575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 xmlns:lc="http://schemas.openxmlformats.org/drawingml/2006/lockedCanvas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 xmlns:lc="http://schemas.openxmlformats.org/drawingml/2006/lockedCanvas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5pPr>
                    <a:lvl6pPr marL="22860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6pPr>
                    <a:lvl7pPr marL="27432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7pPr>
                    <a:lvl8pPr marL="32004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8pPr>
                    <a:lvl9pPr marL="3657600" algn="l" defTabSz="4572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9pPr>
                  </a:lstStyle>
                  <a:p>
                    <a:endParaRPr lang="en-US" dirty="0"/>
                  </a:p>
                </p:txBody>
              </p:sp>
            </p:grpSp>
            <p:sp>
              <p:nvSpPr>
                <p:cNvPr id="88" name="Line 330">
                  <a:extLst>
                    <a:ext uri="{FF2B5EF4-FFF2-40B4-BE49-F238E27FC236}">
                      <a16:creationId xmlns:a16="http://schemas.microsoft.com/office/drawing/2014/main" id="{8ACCD28D-0582-0759-DDD5-D8431380D1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57" y="1361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 xmlns:lc="http://schemas.openxmlformats.org/drawingml/2006/lockedCanvas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9" name="Line 331">
                  <a:extLst>
                    <a:ext uri="{FF2B5EF4-FFF2-40B4-BE49-F238E27FC236}">
                      <a16:creationId xmlns:a16="http://schemas.microsoft.com/office/drawing/2014/main" id="{A64355E3-15C0-1B77-AE03-6F57675AD5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7" y="1363"/>
                  <a:ext cx="0" cy="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 xmlns:lc="http://schemas.openxmlformats.org/drawingml/2006/lockedCanvas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 xmlns:lc="http://schemas.openxmlformats.org/drawingml/2006/lockedCanvas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9pPr>
                </a:lstStyle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A767A08-9C00-5DE1-B479-EA1E023816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0335" y="5723068"/>
              <a:ext cx="720787" cy="748738"/>
              <a:chOff x="-44" y="1473"/>
              <a:chExt cx="981" cy="1105"/>
            </a:xfrm>
          </p:grpSpPr>
          <p:pic>
            <p:nvPicPr>
              <p:cNvPr id="80" name="Picture 79" descr="desktop_computer_stylized_medium">
                <a:extLst>
                  <a:ext uri="{FF2B5EF4-FFF2-40B4-BE49-F238E27FC236}">
                    <a16:creationId xmlns:a16="http://schemas.microsoft.com/office/drawing/2014/main" id="{452976D4-094C-27C7-9918-25F0F18010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 xmlns:lc="http://schemas.openxmlformats.org/drawingml/2006/lockedCanvas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xmlns:lc="http://schemas.openxmlformats.org/drawingml/2006/lockedCanvas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1" name="Freeform 530">
                <a:extLst>
                  <a:ext uri="{FF2B5EF4-FFF2-40B4-BE49-F238E27FC236}">
                    <a16:creationId xmlns:a16="http://schemas.microsoft.com/office/drawing/2014/main" id="{63C9B591-1051-7D75-55B0-9FDFC41AE6D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22 w 356"/>
                  <a:gd name="T3" fmla="*/ 36 h 368"/>
                  <a:gd name="T4" fmla="*/ 856 w 356"/>
                  <a:gd name="T5" fmla="*/ 765 h 368"/>
                  <a:gd name="T6" fmla="*/ 189 w 356"/>
                  <a:gd name="T7" fmla="*/ 95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xmlns:lc="http://schemas.openxmlformats.org/drawingml/2006/lockedCanvas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 xmlns:lc="http://schemas.openxmlformats.org/drawingml/2006/lockedCanvas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 dirty="0"/>
              </a:p>
            </p:txBody>
          </p: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46375DF3-83B5-EBED-9584-43ABE958E759}"/>
              </a:ext>
            </a:extLst>
          </p:cNvPr>
          <p:cNvSpPr txBox="1"/>
          <p:nvPr/>
        </p:nvSpPr>
        <p:spPr>
          <a:xfrm>
            <a:off x="5257800" y="405453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Tunnel Mode</a:t>
            </a:r>
          </a:p>
        </p:txBody>
      </p:sp>
    </p:spTree>
    <p:extLst>
      <p:ext uri="{BB962C8B-B14F-4D97-AF65-F5344CB8AC3E}">
        <p14:creationId xmlns:p14="http://schemas.microsoft.com/office/powerpoint/2010/main" val="24912755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91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4818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Ipsec</a:t>
            </a:r>
            <a:r>
              <a:rPr lang="en-US" sz="2400" b="1" dirty="0"/>
              <a:t> and security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58884-0255-F451-A8AE-7A6A6AC227EC}"/>
              </a:ext>
            </a:extLst>
          </p:cNvPr>
          <p:cNvSpPr>
            <a:spLocks noGrp="1"/>
          </p:cNvSpPr>
          <p:nvPr/>
        </p:nvSpPr>
        <p:spPr bwMode="auto">
          <a:xfrm>
            <a:off x="838200" y="9144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r>
              <a:rPr lang="en-US" dirty="0">
                <a:latin typeface="Gill Sans MT" charset="0"/>
              </a:rPr>
              <a:t>Authentication Header (AH) protocol</a:t>
            </a:r>
          </a:p>
          <a:p>
            <a:pPr lvl="1"/>
            <a:r>
              <a:rPr lang="en-US" dirty="0">
                <a:latin typeface="Gill Sans MT" charset="0"/>
              </a:rPr>
              <a:t>provides source authentication &amp; data integrity but </a:t>
            </a:r>
            <a:r>
              <a:rPr lang="en-US" i="1" dirty="0">
                <a:latin typeface="Gill Sans MT" charset="0"/>
              </a:rPr>
              <a:t>not </a:t>
            </a:r>
            <a:r>
              <a:rPr lang="en-US" dirty="0">
                <a:latin typeface="Gill Sans MT" charset="0"/>
              </a:rPr>
              <a:t>confidentiality</a:t>
            </a:r>
            <a:endParaRPr lang="en-US" i="1" dirty="0">
              <a:latin typeface="Gill Sans MT" charset="0"/>
            </a:endParaRPr>
          </a:p>
          <a:p>
            <a:r>
              <a:rPr lang="en-US" dirty="0">
                <a:latin typeface="Gill Sans MT" charset="0"/>
              </a:rPr>
              <a:t>Encapsulation Security Protocol (ESP)</a:t>
            </a:r>
          </a:p>
          <a:p>
            <a:pPr lvl="1"/>
            <a:r>
              <a:rPr lang="en-US" dirty="0">
                <a:latin typeface="Gill Sans MT" charset="0"/>
              </a:rPr>
              <a:t>provides source authentication, data integrity, </a:t>
            </a:r>
            <a:r>
              <a:rPr lang="en-US" i="1" dirty="0">
                <a:latin typeface="Gill Sans MT" charset="0"/>
              </a:rPr>
              <a:t>and confidentiality</a:t>
            </a:r>
          </a:p>
          <a:p>
            <a:pPr lvl="1"/>
            <a:r>
              <a:rPr lang="en-US" dirty="0">
                <a:latin typeface="Gill Sans MT" charset="0"/>
              </a:rPr>
              <a:t>more widely used than AH</a:t>
            </a:r>
          </a:p>
        </p:txBody>
      </p:sp>
    </p:spTree>
    <p:extLst>
      <p:ext uri="{BB962C8B-B14F-4D97-AF65-F5344CB8AC3E}">
        <p14:creationId xmlns:p14="http://schemas.microsoft.com/office/powerpoint/2010/main" val="21424578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92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4818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Ipsec</a:t>
            </a:r>
            <a:r>
              <a:rPr lang="en-US" sz="2400" b="1" dirty="0"/>
              <a:t> and security associations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89C4BA-1D09-0E2F-4694-80F82DAD6165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81000" y="990600"/>
            <a:ext cx="8035925" cy="451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r>
              <a:rPr lang="en-US" dirty="0">
                <a:latin typeface="Gill Sans MT" charset="0"/>
              </a:rPr>
              <a:t>before sending data, </a:t>
            </a:r>
            <a:r>
              <a:rPr lang="ja-JP" altLang="en-US" dirty="0">
                <a:solidFill>
                  <a:srgbClr val="C00000"/>
                </a:solidFill>
                <a:latin typeface="Gill Sans MT" charset="0"/>
              </a:rPr>
              <a:t>“</a:t>
            </a:r>
            <a:r>
              <a:rPr lang="en-US" altLang="ja-JP" dirty="0">
                <a:solidFill>
                  <a:srgbClr val="C00000"/>
                </a:solidFill>
                <a:latin typeface="Gill Sans MT" charset="0"/>
              </a:rPr>
              <a:t>security association (SA)</a:t>
            </a:r>
            <a:r>
              <a:rPr lang="ja-JP" altLang="en-US" dirty="0">
                <a:solidFill>
                  <a:srgbClr val="C00000"/>
                </a:solidFill>
                <a:latin typeface="Gill Sans MT" charset="0"/>
              </a:rPr>
              <a:t>”</a:t>
            </a:r>
            <a:r>
              <a:rPr lang="en-US" altLang="ja-JP" dirty="0">
                <a:solidFill>
                  <a:srgbClr val="C00000"/>
                </a:solidFill>
                <a:latin typeface="Gill Sans MT" charset="0"/>
              </a:rPr>
              <a:t>  </a:t>
            </a:r>
            <a:r>
              <a:rPr lang="en-US" altLang="ja-JP" dirty="0">
                <a:latin typeface="Gill Sans MT" charset="0"/>
              </a:rPr>
              <a:t>established from sending to receiving entity </a:t>
            </a:r>
          </a:p>
          <a:p>
            <a:pPr lvl="1"/>
            <a:r>
              <a:rPr lang="en-US" dirty="0">
                <a:latin typeface="Gill Sans MT" charset="0"/>
              </a:rPr>
              <a:t>SAs are simplex: for only one direction</a:t>
            </a:r>
          </a:p>
          <a:p>
            <a:r>
              <a:rPr lang="en-US" dirty="0">
                <a:latin typeface="Gill Sans MT" charset="0"/>
              </a:rPr>
              <a:t>ending, receiving entitles maintain </a:t>
            </a:r>
            <a:r>
              <a:rPr lang="en-US" i="1" dirty="0">
                <a:latin typeface="Gill Sans MT" charset="0"/>
              </a:rPr>
              <a:t>state information</a:t>
            </a:r>
            <a:r>
              <a:rPr lang="en-US" dirty="0">
                <a:latin typeface="Gill Sans MT" charset="0"/>
              </a:rPr>
              <a:t> about SA</a:t>
            </a:r>
          </a:p>
          <a:p>
            <a:pPr lvl="1"/>
            <a:r>
              <a:rPr lang="en-US" dirty="0">
                <a:latin typeface="Gill Sans MT" charset="0"/>
              </a:rPr>
              <a:t>recall: TCP endpoints also maintain state info</a:t>
            </a:r>
          </a:p>
          <a:p>
            <a:pPr lvl="1"/>
            <a:r>
              <a:rPr lang="en-US" dirty="0">
                <a:latin typeface="Gill Sans MT" charset="0"/>
              </a:rPr>
              <a:t>IP is connectionless; IPsec is connection-oriented!</a:t>
            </a:r>
          </a:p>
          <a:p>
            <a:pPr lvl="2">
              <a:buFontTx/>
              <a:buNone/>
            </a:pPr>
            <a:endParaRPr lang="en-US" dirty="0">
              <a:latin typeface="Comic Sans M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76973-4646-8B74-81B9-C62F0517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267200"/>
            <a:ext cx="5915727" cy="18392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7168DE-1F93-282D-0081-3D8FF9587AE1}"/>
              </a:ext>
            </a:extLst>
          </p:cNvPr>
          <p:cNvSpPr txBox="1"/>
          <p:nvPr/>
        </p:nvSpPr>
        <p:spPr>
          <a:xfrm>
            <a:off x="7065527" y="4603229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security association from R1 to R2 will contain information about keys, certificates, encryption mode, security identifiers</a:t>
            </a:r>
          </a:p>
        </p:txBody>
      </p:sp>
    </p:spTree>
    <p:extLst>
      <p:ext uri="{BB962C8B-B14F-4D97-AF65-F5344CB8AC3E}">
        <p14:creationId xmlns:p14="http://schemas.microsoft.com/office/powerpoint/2010/main" val="10939665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93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Ipsec</a:t>
            </a:r>
            <a:r>
              <a:rPr lang="en-US" sz="2400" b="1" dirty="0"/>
              <a:t> Datagram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78C43-D772-009B-A409-2E3ABE506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76400"/>
            <a:ext cx="8710474" cy="3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541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94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Endpoint 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236694-D97E-7B0F-9748-87A271303BB0}"/>
              </a:ext>
            </a:extLst>
          </p:cNvPr>
          <p:cNvSpPr txBox="1"/>
          <p:nvPr/>
        </p:nvSpPr>
        <p:spPr>
          <a:xfrm>
            <a:off x="457200" y="1156900"/>
            <a:ext cx="1043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firewall</a:t>
            </a:r>
            <a:r>
              <a:rPr lang="en-US" sz="2400" dirty="0"/>
              <a:t> is a combination of hardware and software that isolates an organizations internal network form the internet at large, allowing some packets to pass, and blocking others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09233B-42B5-96B2-CD97-79286560C8FE}"/>
              </a:ext>
            </a:extLst>
          </p:cNvPr>
          <p:cNvSpPr txBox="1"/>
          <p:nvPr/>
        </p:nvSpPr>
        <p:spPr>
          <a:xfrm>
            <a:off x="533400" y="2438400"/>
            <a:ext cx="108959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Three goals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traffic from outside to inside, inside to outside, passes through the firewall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Only authorized traffic (defined by firewall’s policy) will be allowed to 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firewall itself is immune to penetration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7527CA-0C57-323E-FCE7-A85D778D5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37201"/>
            <a:ext cx="5257800" cy="257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554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95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 of Firewalls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8F1B2-496F-7A3C-A8DA-C69381A30E1E}"/>
              </a:ext>
            </a:extLst>
          </p:cNvPr>
          <p:cNvSpPr txBox="1"/>
          <p:nvPr/>
        </p:nvSpPr>
        <p:spPr>
          <a:xfrm>
            <a:off x="609600" y="1066800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Packet Filter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Analyze packet’s details, and make decision.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Look at IPs, Ports, Protocol, TCP Flags, ICMP Type, and more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8D675-E1FB-55D4-015D-C9B055D19CA8}"/>
              </a:ext>
            </a:extLst>
          </p:cNvPr>
          <p:cNvSpPr txBox="1"/>
          <p:nvPr/>
        </p:nvSpPr>
        <p:spPr>
          <a:xfrm>
            <a:off x="796871" y="242673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Polices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61CD550-C01C-4A4C-8634-9F3855885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93217"/>
              </p:ext>
            </p:extLst>
          </p:nvPr>
        </p:nvGraphicFramePr>
        <p:xfrm>
          <a:off x="796871" y="3142916"/>
          <a:ext cx="967740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8700">
                  <a:extLst>
                    <a:ext uri="{9D8B030D-6E8A-4147-A177-3AD203B41FA5}">
                      <a16:colId xmlns:a16="http://schemas.microsoft.com/office/drawing/2014/main" val="1398060516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2080345277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29407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sz="2400" dirty="0"/>
                        <a:t>No outside web access.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8097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96295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27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5731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96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 of Firewalls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8F1B2-496F-7A3C-A8DA-C69381A30E1E}"/>
              </a:ext>
            </a:extLst>
          </p:cNvPr>
          <p:cNvSpPr txBox="1"/>
          <p:nvPr/>
        </p:nvSpPr>
        <p:spPr>
          <a:xfrm>
            <a:off x="609600" y="1066800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Packet Filter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Analyze packet’s details, and make decision.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Look at IPs, Ports, Protocol, TCP Flags, ICMP Type, and more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8D675-E1FB-55D4-015D-C9B055D19CA8}"/>
              </a:ext>
            </a:extLst>
          </p:cNvPr>
          <p:cNvSpPr txBox="1"/>
          <p:nvPr/>
        </p:nvSpPr>
        <p:spPr>
          <a:xfrm>
            <a:off x="796871" y="242673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Polices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61CD550-C01C-4A4C-8634-9F3855885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065279"/>
              </p:ext>
            </p:extLst>
          </p:nvPr>
        </p:nvGraphicFramePr>
        <p:xfrm>
          <a:off x="796871" y="3142916"/>
          <a:ext cx="9677400" cy="2297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8700">
                  <a:extLst>
                    <a:ext uri="{9D8B030D-6E8A-4147-A177-3AD203B41FA5}">
                      <a16:colId xmlns:a16="http://schemas.microsoft.com/office/drawing/2014/main" val="1398060516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2080345277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29407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sz="2400" dirty="0"/>
                        <a:t>No outside web access.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all outgoing packets to any IP address, port 80 or 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8097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96295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27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7882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97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 of Firewalls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8F1B2-496F-7A3C-A8DA-C69381A30E1E}"/>
              </a:ext>
            </a:extLst>
          </p:cNvPr>
          <p:cNvSpPr txBox="1"/>
          <p:nvPr/>
        </p:nvSpPr>
        <p:spPr>
          <a:xfrm>
            <a:off x="609600" y="1066800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Packet Filter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Analyze packet’s details, and make decision.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Look at IPs, Ports, Protocol, TCP Flags, ICMP Type, and more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8D675-E1FB-55D4-015D-C9B055D19CA8}"/>
              </a:ext>
            </a:extLst>
          </p:cNvPr>
          <p:cNvSpPr txBox="1"/>
          <p:nvPr/>
        </p:nvSpPr>
        <p:spPr>
          <a:xfrm>
            <a:off x="796871" y="242673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Polices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61CD550-C01C-4A4C-8634-9F3855885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571454"/>
              </p:ext>
            </p:extLst>
          </p:nvPr>
        </p:nvGraphicFramePr>
        <p:xfrm>
          <a:off x="796871" y="3142916"/>
          <a:ext cx="9677400" cy="2297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8700">
                  <a:extLst>
                    <a:ext uri="{9D8B030D-6E8A-4147-A177-3AD203B41FA5}">
                      <a16:colId xmlns:a16="http://schemas.microsoft.com/office/drawing/2014/main" val="1398060516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2080345277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29407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sz="2400" dirty="0"/>
                        <a:t>No outside web access.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all outgoing packets to any IP address, port 80 or 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8097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sz="2400" dirty="0"/>
                        <a:t>No incoming TCP connections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96295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27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0502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98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 of Firewalls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8F1B2-496F-7A3C-A8DA-C69381A30E1E}"/>
              </a:ext>
            </a:extLst>
          </p:cNvPr>
          <p:cNvSpPr txBox="1"/>
          <p:nvPr/>
        </p:nvSpPr>
        <p:spPr>
          <a:xfrm>
            <a:off x="609600" y="1066800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Packet Filter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Analyze packet’s details, and make decision.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Look at IPs, Ports, Protocol, TCP Flags, ICMP Type, and more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8D675-E1FB-55D4-015D-C9B055D19CA8}"/>
              </a:ext>
            </a:extLst>
          </p:cNvPr>
          <p:cNvSpPr txBox="1"/>
          <p:nvPr/>
        </p:nvSpPr>
        <p:spPr>
          <a:xfrm>
            <a:off x="796871" y="242673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Polices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61CD550-C01C-4A4C-8634-9F3855885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452267"/>
              </p:ext>
            </p:extLst>
          </p:nvPr>
        </p:nvGraphicFramePr>
        <p:xfrm>
          <a:off x="796871" y="3142916"/>
          <a:ext cx="9677400" cy="2297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8700">
                  <a:extLst>
                    <a:ext uri="{9D8B030D-6E8A-4147-A177-3AD203B41FA5}">
                      <a16:colId xmlns:a16="http://schemas.microsoft.com/office/drawing/2014/main" val="1398060516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2080345277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29407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sz="2400" dirty="0"/>
                        <a:t>No outside web access.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all outgoing packets to any IP address, port 80 or 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8097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sz="2400" dirty="0"/>
                        <a:t>No incoming TCP connections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all incoming TCP SYN packets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96295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dirty="0"/>
                        <a:t>Prevent your network from being tracerouted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27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055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99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7D12B-3076-6C66-409C-6DE7CA1E3143}"/>
              </a:ext>
            </a:extLst>
          </p:cNvPr>
          <p:cNvSpPr txBox="1"/>
          <p:nvPr/>
        </p:nvSpPr>
        <p:spPr>
          <a:xfrm>
            <a:off x="76200" y="76200"/>
            <a:ext cx="285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 of Firewalls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78F1B2-496F-7A3C-A8DA-C69381A30E1E}"/>
              </a:ext>
            </a:extLst>
          </p:cNvPr>
          <p:cNvSpPr txBox="1"/>
          <p:nvPr/>
        </p:nvSpPr>
        <p:spPr>
          <a:xfrm>
            <a:off x="609600" y="1066800"/>
            <a:ext cx="7576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Packet Filter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Analyze packet’s details, and make decision.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Look at IPs, Ports, Protocol, TCP Flags, ICMP Type, and more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8D675-E1FB-55D4-015D-C9B055D19CA8}"/>
              </a:ext>
            </a:extLst>
          </p:cNvPr>
          <p:cNvSpPr txBox="1"/>
          <p:nvPr/>
        </p:nvSpPr>
        <p:spPr>
          <a:xfrm>
            <a:off x="796871" y="242673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Polices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61CD550-C01C-4A4C-8634-9F3855885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17840"/>
              </p:ext>
            </p:extLst>
          </p:nvPr>
        </p:nvGraphicFramePr>
        <p:xfrm>
          <a:off x="796871" y="3142916"/>
          <a:ext cx="9677400" cy="2297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8700">
                  <a:extLst>
                    <a:ext uri="{9D8B030D-6E8A-4147-A177-3AD203B41FA5}">
                      <a16:colId xmlns:a16="http://schemas.microsoft.com/office/drawing/2014/main" val="1398060516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2080345277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29407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sz="2400" dirty="0"/>
                        <a:t>No outside web access.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all outgoing packets to any IP address, port 80 or 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8097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sz="2400" dirty="0"/>
                        <a:t>No incoming TCP connections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all incoming TCP SYN packets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962952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r>
                        <a:rPr lang="en-US" dirty="0"/>
                        <a:t>Prevent your network from being tracerouted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all incoming/outgoing ICMP traffic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279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87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2350</TotalTime>
  <Words>6057</Words>
  <Application>Microsoft Office PowerPoint</Application>
  <PresentationFormat>Widescreen</PresentationFormat>
  <Paragraphs>1037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6" baseType="lpstr">
      <vt:lpstr>Arial</vt:lpstr>
      <vt:lpstr>Calibri</vt:lpstr>
      <vt:lpstr>Comic Sans MS</vt:lpstr>
      <vt:lpstr>Courier New</vt:lpstr>
      <vt:lpstr>Gill Sans MT</vt:lpstr>
      <vt:lpstr>Roboto</vt:lpstr>
      <vt:lpstr>Times New Roman</vt:lpstr>
      <vt:lpstr>Wingdings</vt:lpstr>
      <vt:lpstr>Office Theme</vt:lpstr>
      <vt:lpstr>CSCI 466: Networks Network Security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Announcements</vt:lpstr>
      <vt:lpstr>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Pearsall, Reese</cp:lastModifiedBy>
  <cp:revision>22</cp:revision>
  <dcterms:created xsi:type="dcterms:W3CDTF">2022-10-19T16:25:51Z</dcterms:created>
  <dcterms:modified xsi:type="dcterms:W3CDTF">2022-11-28T18:40:34Z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2022-10-19T00:00:00Z</vt:filetime>
  </property>
  <property fmtid="{D5CDD505-2E9C-101B-9397-08002B2CF9AE}" pid="5" name="Producer">
    <vt:lpwstr>Microsoft® PowerPoint® for Microsoft 365</vt:lpwstr>
  </property>
</Properties>
</file>